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323" r:id="rId3"/>
    <p:sldId id="518" r:id="rId4"/>
    <p:sldId id="329" r:id="rId5"/>
    <p:sldId id="330" r:id="rId6"/>
    <p:sldId id="462" r:id="rId7"/>
    <p:sldId id="528" r:id="rId8"/>
    <p:sldId id="529" r:id="rId9"/>
    <p:sldId id="530" r:id="rId10"/>
    <p:sldId id="531" r:id="rId11"/>
    <p:sldId id="532" r:id="rId12"/>
    <p:sldId id="533" r:id="rId13"/>
    <p:sldId id="534" r:id="rId14"/>
    <p:sldId id="535" r:id="rId15"/>
    <p:sldId id="536" r:id="rId16"/>
    <p:sldId id="537" r:id="rId17"/>
    <p:sldId id="538" r:id="rId18"/>
    <p:sldId id="539" r:id="rId19"/>
    <p:sldId id="541" r:id="rId20"/>
    <p:sldId id="542" r:id="rId21"/>
    <p:sldId id="550" r:id="rId22"/>
    <p:sldId id="551" r:id="rId23"/>
    <p:sldId id="543" r:id="rId24"/>
    <p:sldId id="544" r:id="rId25"/>
    <p:sldId id="545" r:id="rId26"/>
    <p:sldId id="546" r:id="rId27"/>
    <p:sldId id="552" r:id="rId28"/>
    <p:sldId id="547" r:id="rId29"/>
    <p:sldId id="548" r:id="rId30"/>
    <p:sldId id="553" r:id="rId31"/>
    <p:sldId id="549" r:id="rId32"/>
    <p:sldId id="510" r:id="rId33"/>
    <p:sldId id="509" r:id="rId34"/>
    <p:sldId id="333" r:id="rId35"/>
  </p:sldIdLst>
  <p:sldSz cx="9144000" cy="6858000" type="screen4x3"/>
  <p:notesSz cx="6858000" cy="9144000"/>
  <p:custDataLst>
    <p:tags r:id="rId37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1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 varScale="1">
      <p:scale>
        <a:sx n="1" d="1"/>
        <a:sy n="1" d="1"/>
      </p:scale>
      <p:origin x="0" y="574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 custT="1"/>
      <dgm:spPr/>
      <dgm:t>
        <a:bodyPr/>
        <a:lstStyle/>
        <a:p>
          <a:r>
            <a:rPr lang="en-US" sz="3200" dirty="0" err="1" smtClean="0"/>
            <a:t>Thư</a:t>
          </a:r>
          <a:r>
            <a:rPr lang="en-US" sz="3200" dirty="0" smtClean="0"/>
            <a:t> </a:t>
          </a:r>
          <a:r>
            <a:rPr lang="en-US" sz="3200" dirty="0" err="1" smtClean="0"/>
            <a:t>điện</a:t>
          </a:r>
          <a:r>
            <a:rPr lang="en-US" sz="3200" dirty="0" smtClean="0"/>
            <a:t> </a:t>
          </a:r>
          <a:r>
            <a:rPr lang="en-US" sz="3200" dirty="0" err="1" smtClean="0"/>
            <a:t>tử</a:t>
          </a:r>
          <a:endParaRPr lang="en-US" sz="3200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dirty="0" smtClean="0"/>
            <a:t>1. </a:t>
          </a:r>
          <a:r>
            <a:rPr lang="en-US" sz="2000" dirty="0" err="1" smtClean="0"/>
            <a:t>Phân</a:t>
          </a:r>
          <a:r>
            <a:rPr lang="en-US" sz="2000" dirty="0" smtClean="0"/>
            <a:t> </a:t>
          </a:r>
          <a:r>
            <a:rPr lang="en-US" sz="2000" dirty="0" err="1" smtClean="0"/>
            <a:t>biệt</a:t>
          </a:r>
          <a:r>
            <a:rPr lang="en-US" sz="2000" dirty="0" smtClean="0"/>
            <a:t> CC </a:t>
          </a:r>
          <a:r>
            <a:rPr lang="en-US" sz="2000" dirty="0" err="1" smtClean="0"/>
            <a:t>và</a:t>
          </a:r>
          <a:r>
            <a:rPr lang="en-US" sz="2000" dirty="0" smtClean="0"/>
            <a:t> BCC </a:t>
          </a:r>
          <a:r>
            <a:rPr lang="en-US" sz="2000" dirty="0" err="1" smtClean="0"/>
            <a:t>trong</a:t>
          </a:r>
          <a:r>
            <a:rPr lang="en-US" sz="2000" dirty="0" smtClean="0"/>
            <a:t>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điện</a:t>
          </a:r>
          <a:r>
            <a:rPr lang="en-US" sz="2000" dirty="0" smtClean="0"/>
            <a:t> </a:t>
          </a:r>
          <a:r>
            <a:rPr lang="en-US" sz="2000" dirty="0" err="1" smtClean="0"/>
            <a:t>tử</a:t>
          </a:r>
          <a:r>
            <a:rPr lang="en-US" sz="2000" dirty="0" smtClean="0"/>
            <a:t>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2. </a:t>
          </a:r>
          <a:r>
            <a:rPr lang="en-US" sz="2000" dirty="0" err="1" smtClean="0">
              <a:solidFill>
                <a:srgbClr val="000000"/>
              </a:solidFill>
            </a:rPr>
            <a:t>Tại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sao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không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dùng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chữ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viết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hoa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trong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thư</a:t>
          </a:r>
          <a:r>
            <a:rPr lang="en-US" sz="2000" dirty="0" smtClean="0">
              <a:solidFill>
                <a:srgbClr val="000000"/>
              </a:solidFill>
            </a:rPr>
            <a:t> ĐT?</a:t>
          </a:r>
          <a:endParaRPr lang="en-US" sz="20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2000" dirty="0" smtClean="0"/>
            <a:t>3.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tóm</a:t>
          </a:r>
          <a:r>
            <a:rPr lang="en-US" sz="2000" dirty="0" smtClean="0"/>
            <a:t> </a:t>
          </a:r>
          <a:r>
            <a:rPr lang="en-US" sz="2000" dirty="0" err="1" smtClean="0"/>
            <a:t>lược</a:t>
          </a:r>
          <a:r>
            <a:rPr lang="en-US" sz="2000" dirty="0" smtClean="0"/>
            <a:t> </a:t>
          </a:r>
          <a:r>
            <a:rPr lang="en-US" sz="2000" dirty="0" err="1" smtClean="0"/>
            <a:t>nội</a:t>
          </a:r>
          <a:r>
            <a:rPr lang="en-US" sz="2000" dirty="0" smtClean="0"/>
            <a:t> dung </a:t>
          </a:r>
          <a:r>
            <a:rPr lang="en-US" sz="2000" dirty="0" err="1" smtClean="0"/>
            <a:t>thư</a:t>
          </a:r>
          <a:r>
            <a:rPr lang="en-US" sz="2000" dirty="0" smtClean="0"/>
            <a:t> </a:t>
          </a:r>
          <a:r>
            <a:rPr lang="en-US" sz="2000" dirty="0" err="1" smtClean="0"/>
            <a:t>là</a:t>
          </a:r>
          <a:r>
            <a:rPr lang="en-US" sz="2000" dirty="0" smtClean="0"/>
            <a:t> </a:t>
          </a:r>
          <a:r>
            <a:rPr lang="en-US" sz="2000" dirty="0" err="1" smtClean="0"/>
            <a:t>câu</a:t>
          </a:r>
          <a:r>
            <a:rPr lang="en-US" sz="2000" dirty="0" smtClean="0"/>
            <a:t> </a:t>
          </a:r>
          <a:r>
            <a:rPr lang="en-US" sz="2000" dirty="0" err="1" smtClean="0"/>
            <a:t>nào</a:t>
          </a:r>
          <a:r>
            <a:rPr lang="en-US" sz="2000" dirty="0" smtClean="0"/>
            <a:t>?</a:t>
          </a:r>
          <a:endParaRPr lang="en-US" sz="20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08984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39169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b="1" dirty="0" smtClean="0"/>
            <a:t>CÁC LƯU Ý KHI VIẾT THƯ ĐIỆN TỬ TRONG DOANH NGHIỆP 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b="1" dirty="0" smtClean="0"/>
            <a:t>CÁCH TRÌNH BÀY THƯ ĐIỆN TỬ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2" custScaleX="107200" custScaleY="75038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2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2" custScaleX="103246" custScaleY="88101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2" custScaleX="59524" custScaleY="33397" custLinFactNeighborX="7779" custLinFactNeighborY="-7012"/>
      <dgm:spPr/>
      <dgm:t>
        <a:bodyPr/>
        <a:lstStyle/>
        <a:p>
          <a:endParaRPr lang="en-US"/>
        </a:p>
      </dgm:t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40023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10398" y="1812355"/>
          <a:ext cx="2235018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kern="1200" dirty="0" err="1" smtClean="0"/>
            <a:t>Thư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điện</a:t>
          </a:r>
          <a:r>
            <a:rPr lang="en-US" sz="3200" kern="1200" dirty="0" smtClean="0"/>
            <a:t> </a:t>
          </a:r>
          <a:r>
            <a:rPr lang="en-US" sz="3200" kern="1200" dirty="0" err="1" smtClean="0"/>
            <a:t>tử</a:t>
          </a:r>
          <a:endParaRPr lang="en-US" sz="3200" kern="1200" dirty="0"/>
        </a:p>
      </dsp:txBody>
      <dsp:txXfrm>
        <a:off x="3837709" y="2134446"/>
        <a:ext cx="1580396" cy="1555194"/>
      </dsp:txXfrm>
    </dsp:sp>
    <dsp:sp modelId="{038823BB-D703-453A-A54E-D4694DAB7CA1}">
      <dsp:nvSpPr>
        <dsp:cNvPr id="0" name=""/>
        <dsp:cNvSpPr/>
      </dsp:nvSpPr>
      <dsp:spPr>
        <a:xfrm>
          <a:off x="3599204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1. </a:t>
          </a:r>
          <a:r>
            <a:rPr lang="en-US" sz="2000" kern="1200" dirty="0" err="1" smtClean="0"/>
            <a:t>Phân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biệt</a:t>
          </a:r>
          <a:r>
            <a:rPr lang="en-US" sz="2000" kern="1200" dirty="0" smtClean="0"/>
            <a:t> CC </a:t>
          </a:r>
          <a:r>
            <a:rPr lang="en-US" sz="2000" kern="1200" dirty="0" err="1" smtClean="0"/>
            <a:t>và</a:t>
          </a:r>
          <a:r>
            <a:rPr lang="en-US" sz="2000" kern="1200" dirty="0" smtClean="0"/>
            <a:t> BCC </a:t>
          </a:r>
          <a:r>
            <a:rPr lang="en-US" sz="2000" kern="1200" dirty="0" err="1" smtClean="0"/>
            <a:t>trong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điện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tử</a:t>
          </a:r>
          <a:r>
            <a:rPr lang="en-US" sz="2000" kern="1200" dirty="0" smtClean="0"/>
            <a:t>?</a:t>
          </a:r>
          <a:endParaRPr lang="en-US" sz="2000" kern="1200" dirty="0"/>
        </a:p>
      </dsp:txBody>
      <dsp:txXfrm>
        <a:off x="3900504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5804985" y="2193353"/>
          <a:ext cx="1997832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2. </a:t>
          </a:r>
          <a:r>
            <a:rPr lang="en-US" sz="2000" kern="1200" dirty="0" err="1" smtClean="0">
              <a:solidFill>
                <a:srgbClr val="000000"/>
              </a:solidFill>
            </a:rPr>
            <a:t>Tại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sao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không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dùng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chữ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viết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hoa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trong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thư</a:t>
          </a:r>
          <a:r>
            <a:rPr lang="en-US" sz="2000" kern="1200" dirty="0" smtClean="0">
              <a:solidFill>
                <a:srgbClr val="000000"/>
              </a:solidFill>
            </a:rPr>
            <a:t> ĐT?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6097561" y="2403853"/>
        <a:ext cx="1412680" cy="1016381"/>
      </dsp:txXfrm>
    </dsp:sp>
    <dsp:sp modelId="{5AA516A6-C817-4DDA-9D15-9CCEBFD50881}">
      <dsp:nvSpPr>
        <dsp:cNvPr id="0" name=""/>
        <dsp:cNvSpPr/>
      </dsp:nvSpPr>
      <dsp:spPr>
        <a:xfrm>
          <a:off x="367816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3.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tóm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lược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nội</a:t>
          </a:r>
          <a:r>
            <a:rPr lang="en-US" sz="2000" kern="1200" dirty="0" smtClean="0"/>
            <a:t> dung </a:t>
          </a:r>
          <a:r>
            <a:rPr lang="en-US" sz="2000" kern="1200" dirty="0" err="1" smtClean="0"/>
            <a:t>thư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là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câu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nào</a:t>
          </a:r>
          <a:r>
            <a:rPr lang="en-US" sz="2000" kern="1200" dirty="0" smtClean="0"/>
            <a:t>?</a:t>
          </a:r>
          <a:endParaRPr lang="en-US" sz="2000" kern="1200" dirty="0">
            <a:solidFill>
              <a:schemeClr val="bg1"/>
            </a:solidFill>
          </a:endParaRPr>
        </a:p>
      </dsp:txBody>
      <dsp:txXfrm>
        <a:off x="395633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1874582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043679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0" y="0"/>
          <a:ext cx="7848403" cy="1716792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 LƯU Ý KHI VIẾT THƯ ĐIỆN TỬ TRONG DOANH NGHIỆP 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0" y="0"/>
        <a:ext cx="7848403" cy="1716792"/>
      </dsp:txXfrm>
    </dsp:sp>
    <dsp:sp modelId="{1BBB8544-FF40-46BE-9BC2-FD416B5AFC94}">
      <dsp:nvSpPr>
        <dsp:cNvPr id="0" name=""/>
        <dsp:cNvSpPr/>
      </dsp:nvSpPr>
      <dsp:spPr>
        <a:xfrm>
          <a:off x="389165" y="364217"/>
          <a:ext cx="1063991" cy="84736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8896" y="2102183"/>
          <a:ext cx="7558920" cy="201566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9669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CÁCH TRÌNH BÀY THƯ ĐIỆN TỬ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8896" y="2102183"/>
        <a:ext cx="7558920" cy="2015660"/>
      </dsp:txXfrm>
    </dsp:sp>
    <dsp:sp modelId="{B4A0F5A2-51C6-45C7-A17E-0BB067A82B61}">
      <dsp:nvSpPr>
        <dsp:cNvPr id="0" name=""/>
        <dsp:cNvSpPr/>
      </dsp:nvSpPr>
      <dsp:spPr>
        <a:xfrm>
          <a:off x="407311" y="2699142"/>
          <a:ext cx="953293" cy="80229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7/6/2020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914400"/>
          </a:xfrm>
        </p:spPr>
        <p:txBody>
          <a:bodyPr/>
          <a:lstStyle/>
          <a:p>
            <a:pPr>
              <a:defRPr/>
            </a:pP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ĐẶT VẤN ĐỀ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1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029" name="Picture 5" descr="Hiểu kỹ hơn về BCC và CC khi sử dụng email (Gmail, hotmail..)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1219200"/>
            <a:ext cx="854964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1867059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29000" y="5638800"/>
            <a:ext cx="57150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THỊ THANH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3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4400" b="1" dirty="0" smtClean="0">
                <a:solidFill>
                  <a:srgbClr val="FF0000"/>
                </a:solidFill>
              </a:rPr>
              <a:t>CHƯƠNG 3: TRÌNH BÀY THƯ ĐIỆN TỬ TRONG CÔNG TÁC QUẢN LÝ ĐƠN HÀNG </a:t>
            </a:r>
          </a:p>
          <a:p>
            <a:pPr algn="ctr">
              <a:defRPr/>
            </a:pPr>
            <a:r>
              <a:rPr lang="en-US" sz="3200" b="1" dirty="0" smtClean="0">
                <a:solidFill>
                  <a:srgbClr val="FF0000"/>
                </a:solidFill>
              </a:rPr>
              <a:t>(</a:t>
            </a:r>
            <a:r>
              <a:rPr lang="en-US" sz="3200" b="1" dirty="0" err="1" smtClean="0">
                <a:solidFill>
                  <a:srgbClr val="FF0000"/>
                </a:solidFill>
              </a:rPr>
              <a:t>Tiết</a:t>
            </a:r>
            <a:r>
              <a:rPr lang="en-US" sz="3200" b="1" dirty="0" smtClean="0">
                <a:solidFill>
                  <a:srgbClr val="FF0000"/>
                </a:solidFill>
              </a:rPr>
              <a:t> 3,4)</a:t>
            </a:r>
            <a:endParaRPr lang="en-US" sz="32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17099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văn</a:t>
            </a:r>
            <a:r>
              <a:rPr lang="en-US" dirty="0" smtClean="0"/>
              <a:t> </a:t>
            </a:r>
            <a:r>
              <a:rPr lang="en-US" dirty="0" err="1" smtClean="0"/>
              <a:t>phong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chọn</a:t>
            </a:r>
            <a:r>
              <a:rPr lang="en-US" dirty="0" smtClean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phong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623321568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47776" y="1577876"/>
            <a:ext cx="65722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143000" y="36208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lvl="0"/>
            <a:r>
              <a:rPr lang="en-US" dirty="0" smtClean="0"/>
              <a:t>1</a:t>
            </a:r>
            <a:r>
              <a:rPr lang="en-US" sz="3200" dirty="0" smtClean="0"/>
              <a:t>. </a:t>
            </a:r>
            <a:r>
              <a:rPr lang="en-US" sz="3200" dirty="0"/>
              <a:t>VĂN PHONG THƯ ĐIỆN TỬ TRONG DOANH NGHIỆP  </a:t>
            </a:r>
            <a:endParaRPr lang="en-US" sz="3200" b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endParaRPr lang="en-US" sz="2800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188" y="1252257"/>
            <a:ext cx="7121612" cy="48437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dạng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- Inline plain text</a:t>
            </a:r>
          </a:p>
          <a:p>
            <a:pPr marL="0" indent="0">
              <a:buNone/>
            </a:pPr>
            <a:r>
              <a:rPr lang="en-US" sz="2800" dirty="0"/>
              <a:t>    - Attachment</a:t>
            </a:r>
          </a:p>
          <a:p>
            <a:pPr marL="0" indent="0">
              <a:buNone/>
            </a:pPr>
            <a:r>
              <a:rPr lang="en-US" sz="2800" dirty="0"/>
              <a:t> 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2.2.1 </a:t>
            </a:r>
            <a:r>
              <a:rPr lang="en-US" sz="2800" b="1" u="sng" dirty="0" smtClean="0"/>
              <a:t>Inline text: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67430" y="11430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2.1 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. Subject,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Cc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Bcc (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buổi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7526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6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2.2.2</a:t>
            </a:r>
            <a:r>
              <a:rPr lang="en-US" sz="2800" b="1" dirty="0" smtClean="0"/>
              <a:t>.</a:t>
            </a:r>
            <a:r>
              <a:rPr lang="en-US" sz="2800" b="1" u="sng" dirty="0" smtClean="0"/>
              <a:t>Một attachment: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.Doc hay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ảnh</a:t>
            </a:r>
            <a:r>
              <a:rPr lang="en-US" sz="2800" dirty="0"/>
              <a:t> .Gif)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hay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Email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(Inline text),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(attachment) </a:t>
            </a:r>
            <a:r>
              <a:rPr lang="en-US" sz="2800" dirty="0" err="1"/>
              <a:t>họ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(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Word hay </a:t>
            </a:r>
            <a:r>
              <a:rPr lang="en-US" sz="2800" dirty="0" err="1"/>
              <a:t>Paintshop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20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vấn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a.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r>
              <a:rPr lang="en-US" sz="2800" dirty="0"/>
              <a:t>b.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mang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Virus </a:t>
            </a:r>
          </a:p>
          <a:p>
            <a:pPr marL="0" indent="0">
              <a:buNone/>
            </a:pPr>
            <a:r>
              <a:rPr lang="en-US" sz="2800" dirty="0"/>
              <a:t>c.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mất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</a:p>
          <a:p>
            <a:pPr marL="0" indent="0">
              <a:buNone/>
            </a:pPr>
            <a:r>
              <a:rPr lang="en-US" sz="2800" dirty="0"/>
              <a:t>   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054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hề</a:t>
            </a:r>
            <a:r>
              <a:rPr lang="en-US" sz="2800" dirty="0"/>
              <a:t> </a:t>
            </a:r>
            <a:r>
              <a:rPr lang="en-US" sz="2800" dirty="0" err="1"/>
              <a:t>thích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</a:p>
          <a:p>
            <a:pPr marL="0" indent="0">
              <a:buNone/>
            </a:pPr>
            <a:r>
              <a:rPr lang="en-US" sz="2800" dirty="0" err="1" smtClean="0"/>
              <a:t>Vì</a:t>
            </a:r>
            <a:r>
              <a:rPr lang="en-US" sz="2800" dirty="0" smtClean="0"/>
              <a:t> </a:t>
            </a:r>
            <a:r>
              <a:rPr lang="en-US" sz="2800" dirty="0" err="1" smtClean="0"/>
              <a:t>vậy</a:t>
            </a:r>
            <a:r>
              <a:rPr lang="en-US" sz="2800" dirty="0" smtClean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inline text.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bằng</a:t>
            </a:r>
            <a:r>
              <a:rPr lang="en-US" sz="2800" dirty="0"/>
              <a:t> inline text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chắc</a:t>
            </a:r>
            <a:r>
              <a:rPr lang="en-US" sz="2800" dirty="0"/>
              <a:t> </a:t>
            </a:r>
            <a:r>
              <a:rPr lang="en-US" sz="2800" dirty="0" err="1"/>
              <a:t>chắn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ý.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2.2 </a:t>
            </a:r>
            <a:r>
              <a:rPr lang="en-US" sz="3200" dirty="0" err="1">
                <a:latin typeface="+mj-lt"/>
                <a:cs typeface="Times New Roman" pitchFamily="18" charset="0"/>
              </a:rPr>
              <a:t>Chỉ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sử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dụng</a:t>
            </a:r>
            <a:r>
              <a:rPr lang="en-US" sz="3200" dirty="0">
                <a:latin typeface="+mj-lt"/>
                <a:cs typeface="Times New Roman" pitchFamily="18" charset="0"/>
              </a:rPr>
              <a:t> file </a:t>
            </a:r>
            <a:r>
              <a:rPr lang="en-US" sz="3200" dirty="0" err="1">
                <a:latin typeface="+mj-lt"/>
                <a:cs typeface="Times New Roman" pitchFamily="18" charset="0"/>
              </a:rPr>
              <a:t>đính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kèm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cần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thiết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931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/>
              <a:t>Văn</a:t>
            </a:r>
            <a:r>
              <a:rPr lang="en-US" sz="2800" dirty="0" smtClean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trông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đánh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ở Font Courier New. Courier).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Font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VNI-Times </a:t>
            </a:r>
            <a:r>
              <a:rPr lang="en-US" sz="2800" dirty="0" err="1"/>
              <a:t>hoặc</a:t>
            </a:r>
            <a:r>
              <a:rPr lang="en-US" sz="2800" dirty="0"/>
              <a:t> .</a:t>
            </a:r>
            <a:r>
              <a:rPr lang="en-US" sz="2800" dirty="0" err="1"/>
              <a:t>Vntime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err="1" smtClean="0"/>
              <a:t>Gửi</a:t>
            </a:r>
            <a:r>
              <a:rPr lang="en-US" sz="2800" dirty="0" smtClean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HTML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biện</a:t>
            </a:r>
            <a:r>
              <a:rPr lang="en-US" sz="2800" dirty="0" smtClean="0"/>
              <a:t> </a:t>
            </a:r>
            <a:r>
              <a:rPr lang="en-US" sz="2800" dirty="0" err="1" smtClean="0"/>
              <a:t>pháp</a:t>
            </a:r>
            <a:r>
              <a:rPr lang="en-US" sz="2800" dirty="0" smtClean="0"/>
              <a:t> </a:t>
            </a:r>
            <a:r>
              <a:rPr lang="en-US" sz="2800" dirty="0" err="1" smtClean="0"/>
              <a:t>tối</a:t>
            </a:r>
            <a:r>
              <a:rPr lang="en-US" sz="2800" dirty="0" smtClean="0"/>
              <a:t> </a:t>
            </a:r>
            <a:r>
              <a:rPr lang="en-US" sz="2800" dirty="0" err="1" smtClean="0"/>
              <a:t>ưu</a:t>
            </a:r>
            <a:r>
              <a:rPr lang="en-US" sz="2800" dirty="0" smtClean="0"/>
              <a:t>,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rằng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2.3 </a:t>
            </a:r>
            <a:r>
              <a:rPr lang="en-US" sz="3200" dirty="0" err="1">
                <a:latin typeface="+mj-lt"/>
              </a:rPr>
              <a:t>Dùng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(Plain text) </a:t>
            </a:r>
            <a:r>
              <a:rPr lang="en-US" sz="3200" dirty="0" err="1">
                <a:latin typeface="+mj-lt"/>
              </a:rPr>
              <a:t>thay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cho</a:t>
            </a:r>
            <a:r>
              <a:rPr lang="en-US" sz="3200" dirty="0">
                <a:latin typeface="+mj-lt"/>
              </a:rPr>
              <a:t> HTML (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siêu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liên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kết</a:t>
            </a:r>
            <a:r>
              <a:rPr lang="en-US" sz="3200" dirty="0">
                <a:latin typeface="+mj-lt"/>
              </a:rPr>
              <a:t>).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048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0386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Do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file </a:t>
            </a:r>
            <a:r>
              <a:rPr lang="en-US" sz="2800" dirty="0" err="1"/>
              <a:t>đính</a:t>
            </a:r>
            <a:r>
              <a:rPr lang="en-US" sz="2800" dirty="0"/>
              <a:t> </a:t>
            </a:r>
            <a:r>
              <a:rPr lang="en-US" sz="2800" dirty="0" err="1"/>
              <a:t>kèm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trở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dễ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Plain text.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1219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2.3 </a:t>
            </a:r>
            <a:r>
              <a:rPr lang="en-US" sz="3200" dirty="0" err="1">
                <a:latin typeface="+mj-lt"/>
              </a:rPr>
              <a:t>Dùng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bản</a:t>
            </a:r>
            <a:r>
              <a:rPr lang="en-US" sz="3200" dirty="0">
                <a:latin typeface="+mj-lt"/>
              </a:rPr>
              <a:t> (Plain text) </a:t>
            </a:r>
            <a:r>
              <a:rPr lang="en-US" sz="3200" dirty="0" err="1">
                <a:latin typeface="+mj-lt"/>
              </a:rPr>
              <a:t>thay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>
                <a:latin typeface="+mj-lt"/>
              </a:rPr>
              <a:t>cho</a:t>
            </a:r>
            <a:r>
              <a:rPr lang="en-US" sz="3200" dirty="0">
                <a:latin typeface="+mj-lt"/>
              </a:rPr>
              <a:t> HTML (</a:t>
            </a:r>
            <a:r>
              <a:rPr lang="en-US" sz="3200" dirty="0" err="1">
                <a:latin typeface="+mj-lt"/>
              </a:rPr>
              <a:t>văn</a:t>
            </a:r>
            <a:r>
              <a:rPr lang="en-US" sz="3200" dirty="0">
                <a:latin typeface="+mj-lt"/>
              </a:rPr>
              <a:t> </a:t>
            </a:r>
            <a:r>
              <a:rPr lang="en-US" sz="3200" dirty="0" err="1"/>
              <a:t>bản</a:t>
            </a:r>
            <a:r>
              <a:rPr lang="en-US" sz="3200" dirty="0"/>
              <a:t> </a:t>
            </a:r>
            <a:r>
              <a:rPr lang="en-US" sz="3200" dirty="0" err="1"/>
              <a:t>siêu</a:t>
            </a:r>
            <a:r>
              <a:rPr lang="en-US" sz="3200" dirty="0"/>
              <a:t> </a:t>
            </a:r>
            <a:r>
              <a:rPr lang="en-US" sz="3200" dirty="0" err="1"/>
              <a:t>liên</a:t>
            </a:r>
            <a:r>
              <a:rPr lang="en-US" sz="3200" dirty="0"/>
              <a:t> </a:t>
            </a:r>
            <a:r>
              <a:rPr lang="en-US" sz="3200" dirty="0" err="1"/>
              <a:t>kết</a:t>
            </a:r>
            <a:r>
              <a:rPr lang="en-US" sz="3200" dirty="0"/>
              <a:t>).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476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Email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xử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chương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. </a:t>
            </a:r>
            <a:r>
              <a:rPr lang="en-US" sz="2800" dirty="0" err="1"/>
              <a:t>Và</a:t>
            </a:r>
            <a:r>
              <a:rPr lang="en-US" sz="2800" dirty="0"/>
              <a:t> do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văn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giống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.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đâu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?</a:t>
            </a:r>
          </a:p>
          <a:p>
            <a:pPr marL="0" indent="0">
              <a:buNone/>
            </a:pPr>
            <a:r>
              <a:rPr lang="en-US" sz="2800" dirty="0"/>
              <a:t>    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2.4 </a:t>
            </a:r>
            <a:r>
              <a:rPr lang="en-US" sz="3200" dirty="0" err="1">
                <a:latin typeface="+mj-lt"/>
                <a:cs typeface="Times New Roman" pitchFamily="18" charset="0"/>
              </a:rPr>
              <a:t>Một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dòng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không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quá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dài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1838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 smtClean="0"/>
              <a:t>ngắn</a:t>
            </a:r>
            <a:r>
              <a:rPr lang="en-US" sz="2800" dirty="0" smtClean="0"/>
              <a:t>.</a:t>
            </a:r>
          </a:p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i="1" dirty="0" err="1"/>
              <a:t>Tốt</a:t>
            </a:r>
            <a:r>
              <a:rPr lang="en-US" sz="2800" i="1" dirty="0"/>
              <a:t> </a:t>
            </a:r>
            <a:r>
              <a:rPr lang="en-US" sz="2800" i="1" dirty="0" err="1"/>
              <a:t>nhất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64 </a:t>
            </a:r>
            <a:r>
              <a:rPr lang="en-US" sz="2800" i="1" dirty="0" err="1"/>
              <a:t>kí</a:t>
            </a:r>
            <a:r>
              <a:rPr lang="en-US" sz="2800" i="1" dirty="0"/>
              <a:t> </a:t>
            </a:r>
            <a:r>
              <a:rPr lang="en-US" sz="2800" i="1" dirty="0" err="1"/>
              <a:t>tự</a:t>
            </a:r>
            <a:r>
              <a:rPr lang="en-US" sz="2800" i="1" dirty="0"/>
              <a:t> </a:t>
            </a:r>
            <a:r>
              <a:rPr lang="en-US" sz="2800" i="1" dirty="0" err="1"/>
              <a:t>hoặc</a:t>
            </a:r>
            <a:r>
              <a:rPr lang="en-US" sz="2800" i="1" dirty="0"/>
              <a:t> </a:t>
            </a:r>
            <a:r>
              <a:rPr lang="en-US" sz="2800" i="1" dirty="0" err="1"/>
              <a:t>ngắn</a:t>
            </a:r>
            <a:r>
              <a:rPr lang="en-US" sz="2800" i="1" dirty="0"/>
              <a:t> </a:t>
            </a:r>
            <a:r>
              <a:rPr lang="en-US" sz="2800" i="1" dirty="0" err="1"/>
              <a:t>hơn</a:t>
            </a:r>
            <a:r>
              <a:rPr lang="en-US" sz="2800" i="1" dirty="0"/>
              <a:t> (</a:t>
            </a:r>
            <a:r>
              <a:rPr lang="en-US" sz="2800" i="1" dirty="0" err="1"/>
              <a:t>kể</a:t>
            </a:r>
            <a:r>
              <a:rPr lang="en-US" sz="2800" i="1" dirty="0"/>
              <a:t> </a:t>
            </a:r>
            <a:r>
              <a:rPr lang="en-US" sz="2800" i="1" dirty="0" err="1"/>
              <a:t>cả</a:t>
            </a:r>
            <a:r>
              <a:rPr lang="en-US" sz="2800" i="1" dirty="0"/>
              <a:t> </a:t>
            </a:r>
            <a:r>
              <a:rPr lang="en-US" sz="2800" i="1" dirty="0" err="1"/>
              <a:t>dấu</a:t>
            </a:r>
            <a:r>
              <a:rPr lang="en-US" sz="2800" i="1" dirty="0"/>
              <a:t> </a:t>
            </a:r>
            <a:r>
              <a:rPr lang="en-US" sz="2800" i="1" dirty="0" err="1"/>
              <a:t>trống</a:t>
            </a:r>
            <a:r>
              <a:rPr lang="en-US" sz="2800" i="1" dirty="0"/>
              <a:t>). </a:t>
            </a:r>
            <a:r>
              <a:rPr lang="en-US" sz="2800" i="1" dirty="0" err="1"/>
              <a:t>Ðiều</a:t>
            </a:r>
            <a:r>
              <a:rPr lang="en-US" sz="2800" i="1" dirty="0"/>
              <a:t> </a:t>
            </a:r>
            <a:r>
              <a:rPr lang="en-US" sz="2800" i="1" dirty="0" err="1"/>
              <a:t>đó</a:t>
            </a:r>
            <a:r>
              <a:rPr lang="en-US" sz="2800" i="1" dirty="0"/>
              <a:t> </a:t>
            </a:r>
            <a:r>
              <a:rPr lang="en-US" sz="2800" i="1" dirty="0" err="1"/>
              <a:t>có</a:t>
            </a:r>
            <a:r>
              <a:rPr lang="en-US" sz="2800" i="1" dirty="0"/>
              <a:t> </a:t>
            </a:r>
            <a:r>
              <a:rPr lang="en-US" sz="2800" i="1" dirty="0" err="1"/>
              <a:t>nghĩa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sau</a:t>
            </a:r>
            <a:r>
              <a:rPr lang="en-US" sz="2800" i="1" dirty="0"/>
              <a:t> </a:t>
            </a:r>
            <a:r>
              <a:rPr lang="en-US" sz="2800" i="1" dirty="0" err="1"/>
              <a:t>khi</a:t>
            </a:r>
            <a:r>
              <a:rPr lang="en-US" sz="2800" i="1" dirty="0"/>
              <a:t> </a:t>
            </a:r>
            <a:r>
              <a:rPr lang="en-US" sz="2800" i="1" dirty="0" err="1"/>
              <a:t>gõ</a:t>
            </a:r>
            <a:r>
              <a:rPr lang="en-US" sz="2800" i="1" dirty="0"/>
              <a:t> </a:t>
            </a:r>
            <a:r>
              <a:rPr lang="en-US" sz="2800" i="1" dirty="0" err="1"/>
              <a:t>đợc</a:t>
            </a:r>
            <a:r>
              <a:rPr lang="en-US" sz="2800" i="1" dirty="0"/>
              <a:t> 64 </a:t>
            </a:r>
            <a:r>
              <a:rPr lang="en-US" sz="2800" i="1" dirty="0" err="1"/>
              <a:t>kí</a:t>
            </a:r>
            <a:r>
              <a:rPr lang="en-US" sz="2800" i="1" dirty="0"/>
              <a:t> </a:t>
            </a:r>
            <a:r>
              <a:rPr lang="en-US" sz="2800" i="1" dirty="0" err="1"/>
              <a:t>tự</a:t>
            </a:r>
            <a:r>
              <a:rPr lang="en-US" sz="2800" i="1" dirty="0"/>
              <a:t> </a:t>
            </a:r>
            <a:r>
              <a:rPr lang="en-US" sz="2800" i="1" dirty="0" err="1"/>
              <a:t>thì</a:t>
            </a:r>
            <a:r>
              <a:rPr lang="en-US" sz="2800" i="1" dirty="0"/>
              <a:t> </a:t>
            </a:r>
            <a:r>
              <a:rPr lang="en-US" sz="2800" i="1" dirty="0" err="1"/>
              <a:t>bạn</a:t>
            </a:r>
            <a:r>
              <a:rPr lang="en-US" sz="2800" i="1" dirty="0"/>
              <a:t> </a:t>
            </a:r>
            <a:r>
              <a:rPr lang="en-US" sz="2800" i="1" dirty="0" err="1"/>
              <a:t>nên</a:t>
            </a:r>
            <a:r>
              <a:rPr lang="en-US" sz="2800" i="1" dirty="0"/>
              <a:t> </a:t>
            </a:r>
            <a:r>
              <a:rPr lang="en-US" sz="2800" i="1" dirty="0" err="1"/>
              <a:t>nhấn</a:t>
            </a:r>
            <a:r>
              <a:rPr lang="en-US" sz="2800" i="1" dirty="0"/>
              <a:t> Enter. </a:t>
            </a:r>
            <a:r>
              <a:rPr lang="en-US" sz="2800" i="1" dirty="0" err="1"/>
              <a:t>Và</a:t>
            </a:r>
            <a:r>
              <a:rPr lang="en-US" sz="2800" i="1" dirty="0"/>
              <a:t>, </a:t>
            </a:r>
            <a:r>
              <a:rPr lang="en-US" sz="2800" i="1" dirty="0" err="1"/>
              <a:t>giữa</a:t>
            </a:r>
            <a:r>
              <a:rPr lang="en-US" sz="2800" i="1" dirty="0"/>
              <a:t> </a:t>
            </a:r>
            <a:r>
              <a:rPr lang="en-US" sz="2800" i="1" dirty="0" err="1"/>
              <a:t>những</a:t>
            </a:r>
            <a:r>
              <a:rPr lang="en-US" sz="2800" i="1" dirty="0"/>
              <a:t> </a:t>
            </a:r>
            <a:r>
              <a:rPr lang="en-US" sz="2800" i="1" dirty="0" err="1"/>
              <a:t>dòng</a:t>
            </a:r>
            <a:r>
              <a:rPr lang="en-US" sz="2800" i="1" dirty="0"/>
              <a:t> </a:t>
            </a:r>
            <a:r>
              <a:rPr lang="en-US" sz="2800" i="1" dirty="0" err="1"/>
              <a:t>với</a:t>
            </a:r>
            <a:r>
              <a:rPr lang="en-US" sz="2800" i="1" dirty="0"/>
              <a:t> </a:t>
            </a:r>
            <a:r>
              <a:rPr lang="en-US" sz="2800" i="1" dirty="0" err="1"/>
              <a:t>nhau</a:t>
            </a:r>
            <a:r>
              <a:rPr lang="en-US" sz="2800" i="1" dirty="0"/>
              <a:t>, </a:t>
            </a:r>
            <a:r>
              <a:rPr lang="en-US" sz="2800" i="1" dirty="0" err="1"/>
              <a:t>bạn</a:t>
            </a:r>
            <a:r>
              <a:rPr lang="en-US" sz="2800" i="1" dirty="0"/>
              <a:t> </a:t>
            </a:r>
            <a:r>
              <a:rPr lang="en-US" sz="2800" i="1" dirty="0" err="1"/>
              <a:t>nên</a:t>
            </a:r>
            <a:r>
              <a:rPr lang="en-US" sz="2800" i="1" dirty="0"/>
              <a:t> </a:t>
            </a:r>
            <a:r>
              <a:rPr lang="en-US" sz="2800" i="1" dirty="0" err="1"/>
              <a:t>cách</a:t>
            </a:r>
            <a:r>
              <a:rPr lang="en-US" sz="2800" i="1" dirty="0"/>
              <a:t> </a:t>
            </a:r>
            <a:r>
              <a:rPr lang="en-US" sz="2800" i="1" dirty="0" err="1"/>
              <a:t>khoảng</a:t>
            </a:r>
            <a:r>
              <a:rPr lang="en-US" sz="2800" i="1" dirty="0"/>
              <a:t> </a:t>
            </a:r>
            <a:r>
              <a:rPr lang="en-US" sz="2800" i="1" dirty="0" err="1"/>
              <a:t>bằng</a:t>
            </a:r>
            <a:r>
              <a:rPr lang="en-US" sz="2800" i="1" dirty="0"/>
              <a:t> </a:t>
            </a:r>
            <a:r>
              <a:rPr lang="en-US" sz="2800" i="1" dirty="0" err="1"/>
              <a:t>một</a:t>
            </a:r>
            <a:r>
              <a:rPr lang="en-US" sz="2800" i="1" dirty="0"/>
              <a:t> </a:t>
            </a:r>
            <a:r>
              <a:rPr lang="en-US" sz="2800" i="1" dirty="0" err="1"/>
              <a:t>lần</a:t>
            </a:r>
            <a:r>
              <a:rPr lang="en-US" sz="2800" i="1" dirty="0"/>
              <a:t> enter </a:t>
            </a:r>
            <a:r>
              <a:rPr lang="en-US" sz="2800" i="1" dirty="0" err="1"/>
              <a:t>nữa</a:t>
            </a:r>
            <a:r>
              <a:rPr lang="en-US" sz="2800" i="1" dirty="0"/>
              <a:t> </a:t>
            </a:r>
            <a:r>
              <a:rPr lang="en-US" sz="2800" i="1" dirty="0" err="1"/>
              <a:t>vì</a:t>
            </a:r>
            <a:r>
              <a:rPr lang="en-US" sz="2800" i="1" dirty="0"/>
              <a:t> </a:t>
            </a:r>
            <a:r>
              <a:rPr lang="en-US" sz="2800" i="1" dirty="0" err="1"/>
              <a:t>khi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 </a:t>
            </a:r>
            <a:r>
              <a:rPr lang="en-US" sz="2800" i="1" dirty="0" err="1"/>
              <a:t>trên</a:t>
            </a:r>
            <a:r>
              <a:rPr lang="en-US" sz="2800" i="1" dirty="0"/>
              <a:t> </a:t>
            </a:r>
            <a:r>
              <a:rPr lang="en-US" sz="2800" i="1" dirty="0" err="1"/>
              <a:t>máy</a:t>
            </a:r>
            <a:r>
              <a:rPr lang="en-US" sz="2800" i="1" dirty="0"/>
              <a:t> </a:t>
            </a:r>
            <a:r>
              <a:rPr lang="en-US" sz="2800" i="1" dirty="0" err="1"/>
              <a:t>tính</a:t>
            </a:r>
            <a:r>
              <a:rPr lang="en-US" sz="2800" i="1" dirty="0"/>
              <a:t>, </a:t>
            </a:r>
            <a:r>
              <a:rPr lang="en-US" sz="2800" i="1" dirty="0" err="1"/>
              <a:t>nếu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dính</a:t>
            </a:r>
            <a:r>
              <a:rPr lang="en-US" sz="2800" i="1" dirty="0"/>
              <a:t> </a:t>
            </a:r>
            <a:r>
              <a:rPr lang="en-US" sz="2800" i="1" dirty="0" err="1"/>
              <a:t>liền</a:t>
            </a:r>
            <a:r>
              <a:rPr lang="en-US" sz="2800" i="1" dirty="0"/>
              <a:t> </a:t>
            </a:r>
            <a:r>
              <a:rPr lang="en-US" sz="2800" i="1" dirty="0" err="1"/>
              <a:t>thì</a:t>
            </a:r>
            <a:r>
              <a:rPr lang="en-US" sz="2800" i="1" dirty="0"/>
              <a:t> </a:t>
            </a:r>
            <a:r>
              <a:rPr lang="en-US" sz="2800" i="1" dirty="0" err="1"/>
              <a:t>rất</a:t>
            </a:r>
            <a:r>
              <a:rPr lang="en-US" sz="2800" i="1" dirty="0"/>
              <a:t> </a:t>
            </a:r>
            <a:r>
              <a:rPr lang="en-US" sz="2800" i="1" dirty="0" err="1"/>
              <a:t>khó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2.4 </a:t>
            </a:r>
            <a:r>
              <a:rPr lang="en-US" sz="3200" dirty="0" err="1">
                <a:latin typeface="+mj-lt"/>
                <a:cs typeface="Times New Roman" pitchFamily="18" charset="0"/>
              </a:rPr>
              <a:t>Một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dòng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không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quá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dài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729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Ðừng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endParaRPr lang="en-US" sz="2800" dirty="0" smtClean="0"/>
          </a:p>
          <a:p>
            <a:pPr marL="0" indent="0">
              <a:buNone/>
            </a:pPr>
            <a:r>
              <a:rPr lang="en-US" sz="2800" i="1" dirty="0" err="1" smtClean="0"/>
              <a:t>Nói</a:t>
            </a:r>
            <a:r>
              <a:rPr lang="en-US" sz="2800" i="1" dirty="0" smtClean="0"/>
              <a:t> </a:t>
            </a:r>
            <a:r>
              <a:rPr lang="en-US" sz="2800" i="1" dirty="0" err="1"/>
              <a:t>chung</a:t>
            </a:r>
            <a:r>
              <a:rPr lang="en-US" sz="2800" i="1" dirty="0"/>
              <a:t> </a:t>
            </a:r>
            <a:r>
              <a:rPr lang="en-US" sz="2800" i="1" dirty="0" err="1"/>
              <a:t>thật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không</a:t>
            </a:r>
            <a:r>
              <a:rPr lang="en-US" sz="2800" i="1" dirty="0"/>
              <a:t> </a:t>
            </a:r>
            <a:r>
              <a:rPr lang="en-US" sz="2800" i="1" dirty="0" err="1"/>
              <a:t>lịch</a:t>
            </a:r>
            <a:r>
              <a:rPr lang="en-US" sz="2800" i="1" dirty="0"/>
              <a:t> </a:t>
            </a:r>
            <a:r>
              <a:rPr lang="en-US" sz="2800" i="1" dirty="0" err="1"/>
              <a:t>sự</a:t>
            </a:r>
            <a:r>
              <a:rPr lang="en-US" sz="2800" i="1" dirty="0"/>
              <a:t> (</a:t>
            </a:r>
            <a:r>
              <a:rPr lang="en-US" sz="2800" i="1" dirty="0" err="1"/>
              <a:t>đặc</a:t>
            </a:r>
            <a:r>
              <a:rPr lang="en-US" sz="2800" i="1" dirty="0"/>
              <a:t> </a:t>
            </a:r>
            <a:r>
              <a:rPr lang="en-US" sz="2800" i="1" dirty="0" err="1"/>
              <a:t>biệt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trong</a:t>
            </a:r>
            <a:r>
              <a:rPr lang="en-US" sz="2800" i="1" dirty="0"/>
              <a:t> </a:t>
            </a:r>
            <a:r>
              <a:rPr lang="en-US" sz="2800" i="1" dirty="0" err="1"/>
              <a:t>Tiếng</a:t>
            </a:r>
            <a:r>
              <a:rPr lang="en-US" sz="2800" i="1" dirty="0"/>
              <a:t> </a:t>
            </a:r>
            <a:r>
              <a:rPr lang="en-US" sz="2800" i="1" dirty="0" err="1"/>
              <a:t>Anh</a:t>
            </a:r>
            <a:r>
              <a:rPr lang="en-US" sz="2800" i="1" dirty="0"/>
              <a:t>) </a:t>
            </a:r>
            <a:r>
              <a:rPr lang="en-US" sz="2800" i="1" dirty="0" err="1"/>
              <a:t>khi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quá</a:t>
            </a:r>
            <a:r>
              <a:rPr lang="en-US" sz="2800" i="1" dirty="0"/>
              <a:t> </a:t>
            </a:r>
            <a:r>
              <a:rPr lang="en-US" sz="2800" i="1" dirty="0" err="1"/>
              <a:t>nhiều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. </a:t>
            </a:r>
            <a:r>
              <a:rPr lang="en-US" sz="2800" i="1" dirty="0" err="1"/>
              <a:t>Trước</a:t>
            </a:r>
            <a:r>
              <a:rPr lang="en-US" sz="2800" i="1" dirty="0"/>
              <a:t> </a:t>
            </a:r>
            <a:r>
              <a:rPr lang="en-US" sz="2800" i="1" dirty="0" err="1"/>
              <a:t>hết</a:t>
            </a:r>
            <a:r>
              <a:rPr lang="en-US" sz="2800" i="1" dirty="0"/>
              <a:t>, </a:t>
            </a:r>
            <a:r>
              <a:rPr lang="en-US" sz="2800" i="1" dirty="0" err="1"/>
              <a:t>văn</a:t>
            </a:r>
            <a:r>
              <a:rPr lang="en-US" sz="2800" i="1" dirty="0"/>
              <a:t> </a:t>
            </a:r>
            <a:r>
              <a:rPr lang="en-US" sz="2800" i="1" dirty="0" err="1"/>
              <a:t>bản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bằng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 </a:t>
            </a:r>
            <a:r>
              <a:rPr lang="en-US" sz="2800" i="1" dirty="0" err="1"/>
              <a:t>thật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khó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. </a:t>
            </a:r>
            <a:r>
              <a:rPr lang="en-US" sz="2800" i="1" dirty="0" err="1"/>
              <a:t>Bạn</a:t>
            </a:r>
            <a:r>
              <a:rPr lang="en-US" sz="2800" i="1" dirty="0"/>
              <a:t> </a:t>
            </a:r>
            <a:r>
              <a:rPr lang="en-US" sz="2800" i="1" dirty="0" err="1"/>
              <a:t>cũng</a:t>
            </a:r>
            <a:r>
              <a:rPr lang="en-US" sz="2800" i="1" dirty="0"/>
              <a:t> </a:t>
            </a:r>
            <a:r>
              <a:rPr lang="en-US" sz="2800" i="1" dirty="0" err="1"/>
              <a:t>chưa</a:t>
            </a:r>
            <a:r>
              <a:rPr lang="en-US" sz="2800" i="1" dirty="0"/>
              <a:t> </a:t>
            </a:r>
            <a:r>
              <a:rPr lang="en-US" sz="2800" i="1" dirty="0" err="1"/>
              <a:t>bao</a:t>
            </a:r>
            <a:r>
              <a:rPr lang="en-US" sz="2800" i="1" dirty="0"/>
              <a:t> </a:t>
            </a:r>
            <a:r>
              <a:rPr lang="en-US" sz="2800" i="1" dirty="0" err="1"/>
              <a:t>giờ</a:t>
            </a:r>
            <a:r>
              <a:rPr lang="en-US" sz="2800" i="1" dirty="0"/>
              <a:t> </a:t>
            </a:r>
            <a:r>
              <a:rPr lang="en-US" sz="2800" i="1" dirty="0" err="1"/>
              <a:t>thấy</a:t>
            </a:r>
            <a:r>
              <a:rPr lang="en-US" sz="2800" i="1" dirty="0"/>
              <a:t> </a:t>
            </a:r>
            <a:r>
              <a:rPr lang="en-US" sz="2800" i="1" dirty="0" err="1"/>
              <a:t>một</a:t>
            </a:r>
            <a:r>
              <a:rPr lang="en-US" sz="2800" i="1" dirty="0"/>
              <a:t> </a:t>
            </a:r>
            <a:r>
              <a:rPr lang="en-US" sz="2800" i="1" dirty="0" err="1"/>
              <a:t>cuốn</a:t>
            </a:r>
            <a:r>
              <a:rPr lang="en-US" sz="2800" i="1" dirty="0"/>
              <a:t> </a:t>
            </a:r>
            <a:r>
              <a:rPr lang="en-US" sz="2800" i="1" dirty="0" err="1"/>
              <a:t>sách</a:t>
            </a:r>
            <a:r>
              <a:rPr lang="en-US" sz="2800" i="1" dirty="0"/>
              <a:t> </a:t>
            </a:r>
            <a:r>
              <a:rPr lang="en-US" sz="2800" i="1" dirty="0" err="1"/>
              <a:t>nào</a:t>
            </a:r>
            <a:r>
              <a:rPr lang="en-US" sz="2800" i="1" dirty="0"/>
              <a:t> </a:t>
            </a:r>
            <a:r>
              <a:rPr lang="en-US" sz="2800" i="1" dirty="0" err="1"/>
              <a:t>toàn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 </a:t>
            </a:r>
            <a:r>
              <a:rPr lang="en-US" sz="2800" i="1" dirty="0" err="1"/>
              <a:t>đúng</a:t>
            </a:r>
            <a:r>
              <a:rPr lang="en-US" sz="2800" i="1" dirty="0"/>
              <a:t> </a:t>
            </a:r>
            <a:r>
              <a:rPr lang="en-US" sz="2800" i="1" dirty="0" err="1"/>
              <a:t>không</a:t>
            </a:r>
            <a:r>
              <a:rPr lang="en-US" sz="2800" i="1" dirty="0"/>
              <a:t>? </a:t>
            </a:r>
            <a:r>
              <a:rPr lang="en-US" sz="2800" i="1" dirty="0" err="1"/>
              <a:t>Toàn</a:t>
            </a:r>
            <a:r>
              <a:rPr lang="en-US" sz="2800" i="1" dirty="0"/>
              <a:t> </a:t>
            </a:r>
            <a:r>
              <a:rPr lang="en-US" sz="2800" i="1" dirty="0" err="1"/>
              <a:t>bộ</a:t>
            </a:r>
            <a:r>
              <a:rPr lang="en-US" sz="2800" i="1" dirty="0"/>
              <a:t> </a:t>
            </a:r>
            <a:r>
              <a:rPr lang="en-US" sz="2800" i="1" dirty="0" err="1"/>
              <a:t>bức</a:t>
            </a:r>
            <a:r>
              <a:rPr lang="en-US" sz="2800" i="1" dirty="0"/>
              <a:t> </a:t>
            </a:r>
            <a:r>
              <a:rPr lang="en-US" sz="2800" i="1" dirty="0" err="1"/>
              <a:t>thư</a:t>
            </a:r>
            <a:r>
              <a:rPr lang="en-US" sz="2800" i="1" dirty="0"/>
              <a:t> </a:t>
            </a:r>
            <a:r>
              <a:rPr lang="en-US" sz="2800" i="1" dirty="0" err="1"/>
              <a:t>mà</a:t>
            </a:r>
            <a:r>
              <a:rPr lang="en-US" sz="2800" i="1" dirty="0"/>
              <a:t> </a:t>
            </a:r>
            <a:r>
              <a:rPr lang="en-US" sz="2800" i="1" dirty="0" err="1"/>
              <a:t>được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bằng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 </a:t>
            </a:r>
            <a:r>
              <a:rPr lang="en-US" sz="2800" i="1" dirty="0" err="1"/>
              <a:t>gọi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la </a:t>
            </a:r>
            <a:r>
              <a:rPr lang="en-US" sz="2800" i="1" dirty="0" err="1"/>
              <a:t>hét</a:t>
            </a:r>
            <a:r>
              <a:rPr lang="en-US" sz="2800" i="1" dirty="0"/>
              <a:t> (YELLING) (</a:t>
            </a:r>
            <a:r>
              <a:rPr lang="en-US" sz="2800" i="1" dirty="0" err="1"/>
              <a:t>Vì</a:t>
            </a:r>
            <a:r>
              <a:rPr lang="en-US" sz="2800" i="1" dirty="0"/>
              <a:t> </a:t>
            </a:r>
            <a:r>
              <a:rPr lang="en-US" sz="2800" i="1" dirty="0" err="1"/>
              <a:t>người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 </a:t>
            </a:r>
            <a:r>
              <a:rPr lang="en-US" sz="2800" i="1" dirty="0" err="1"/>
              <a:t>hiểu</a:t>
            </a:r>
            <a:r>
              <a:rPr lang="en-US" sz="2800" i="1" dirty="0"/>
              <a:t> </a:t>
            </a:r>
            <a:r>
              <a:rPr lang="en-US" sz="2800" i="1" dirty="0" err="1"/>
              <a:t>là</a:t>
            </a:r>
            <a:r>
              <a:rPr lang="en-US" sz="2800" i="1" dirty="0"/>
              <a:t> </a:t>
            </a:r>
            <a:r>
              <a:rPr lang="en-US" sz="2800" i="1" dirty="0" err="1"/>
              <a:t>người</a:t>
            </a:r>
            <a:r>
              <a:rPr lang="en-US" sz="2800" i="1" dirty="0"/>
              <a:t> </a:t>
            </a:r>
            <a:r>
              <a:rPr lang="en-US" sz="2800" i="1" dirty="0" err="1"/>
              <a:t>gửi</a:t>
            </a:r>
            <a:r>
              <a:rPr lang="en-US" sz="2800" i="1" dirty="0"/>
              <a:t> </a:t>
            </a:r>
            <a:r>
              <a:rPr lang="en-US" sz="2800" i="1" dirty="0" err="1"/>
              <a:t>cần</a:t>
            </a:r>
            <a:r>
              <a:rPr lang="en-US" sz="2800" i="1" dirty="0"/>
              <a:t> </a:t>
            </a:r>
            <a:r>
              <a:rPr lang="en-US" sz="2800" i="1" dirty="0" err="1"/>
              <a:t>nói</a:t>
            </a:r>
            <a:r>
              <a:rPr lang="en-US" sz="2800" i="1" dirty="0"/>
              <a:t> to </a:t>
            </a:r>
            <a:r>
              <a:rPr lang="en-US" sz="2800" i="1" dirty="0" err="1"/>
              <a:t>những</a:t>
            </a:r>
            <a:r>
              <a:rPr lang="en-US" sz="2800" i="1" dirty="0"/>
              <a:t> </a:t>
            </a:r>
            <a:r>
              <a:rPr lang="en-US" sz="2800" i="1" dirty="0" err="1"/>
              <a:t>chỗ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/>
              <a:t>). </a:t>
            </a:r>
            <a:r>
              <a:rPr lang="en-US" sz="2800" i="1" dirty="0" err="1"/>
              <a:t>Tại</a:t>
            </a:r>
            <a:r>
              <a:rPr lang="en-US" sz="2800" i="1" dirty="0"/>
              <a:t> </a:t>
            </a:r>
            <a:r>
              <a:rPr lang="en-US" sz="2800" i="1" dirty="0" err="1"/>
              <a:t>sao</a:t>
            </a:r>
            <a:r>
              <a:rPr lang="en-US" sz="2800" i="1" dirty="0"/>
              <a:t> </a:t>
            </a:r>
            <a:r>
              <a:rPr lang="en-US" sz="2800" i="1" dirty="0" err="1"/>
              <a:t>lại</a:t>
            </a:r>
            <a:r>
              <a:rPr lang="en-US" sz="2800" i="1" dirty="0"/>
              <a:t> </a:t>
            </a:r>
            <a:r>
              <a:rPr lang="en-US" sz="2800" i="1" dirty="0" err="1"/>
              <a:t>khó</a:t>
            </a:r>
            <a:r>
              <a:rPr lang="en-US" sz="2800" i="1" dirty="0"/>
              <a:t> </a:t>
            </a:r>
            <a:r>
              <a:rPr lang="en-US" sz="2800" i="1" dirty="0" err="1"/>
              <a:t>đọc</a:t>
            </a:r>
            <a:r>
              <a:rPr lang="en-US" sz="2800" i="1" dirty="0"/>
              <a:t> </a:t>
            </a:r>
            <a:r>
              <a:rPr lang="en-US" sz="2800" i="1" dirty="0" err="1"/>
              <a:t>chữ</a:t>
            </a:r>
            <a:r>
              <a:rPr lang="en-US" sz="2800" i="1" dirty="0"/>
              <a:t> </a:t>
            </a:r>
            <a:r>
              <a:rPr lang="en-US" sz="2800" i="1" dirty="0" err="1"/>
              <a:t>viết</a:t>
            </a:r>
            <a:r>
              <a:rPr lang="en-US" sz="2800" i="1" dirty="0"/>
              <a:t> </a:t>
            </a:r>
            <a:r>
              <a:rPr lang="en-US" sz="2800" i="1" dirty="0" err="1"/>
              <a:t>hoa</a:t>
            </a:r>
            <a:r>
              <a:rPr lang="en-US" sz="2800" i="1" dirty="0" smtClean="0"/>
              <a:t>?</a:t>
            </a:r>
            <a:endParaRPr lang="en-US" sz="2800" i="1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4213534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534400" cy="42672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/>
              <a:t>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nhìn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đây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dirty="0"/>
              <a:t>    1.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/>
              <a:t>    2. English (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)</a:t>
            </a:r>
          </a:p>
          <a:p>
            <a:pPr marL="0" indent="0">
              <a:buNone/>
            </a:pP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, </a:t>
            </a:r>
            <a:r>
              <a:rPr lang="en-US" sz="2800" dirty="0" err="1"/>
              <a:t>nó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điệu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? </a:t>
            </a:r>
            <a:r>
              <a:rPr lang="en-US" sz="2800" dirty="0" err="1"/>
              <a:t>còn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kiếu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/>
              <a:t>đẹp</a:t>
            </a:r>
            <a:r>
              <a:rPr lang="en-US" sz="2800" dirty="0"/>
              <a:t>.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nhanh</a:t>
            </a:r>
            <a:r>
              <a:rPr lang="en-US" sz="2800" dirty="0"/>
              <a:t>,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dáng</a:t>
            </a:r>
            <a:r>
              <a:rPr lang="en-US" sz="2800" dirty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. </a:t>
            </a:r>
            <a:r>
              <a:rPr lang="en-US" sz="2800" dirty="0" err="1"/>
              <a:t>Chúng</a:t>
            </a:r>
            <a:r>
              <a:rPr lang="en-US" sz="2800" dirty="0"/>
              <a:t> ta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kí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. 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86824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Ðối</a:t>
            </a:r>
            <a:r>
              <a:rPr lang="en-US" sz="2800" dirty="0" smtClean="0"/>
              <a:t> </a:t>
            </a:r>
            <a:r>
              <a:rPr lang="en-US" sz="2800" dirty="0" err="1"/>
              <a:t>với</a:t>
            </a:r>
            <a:r>
              <a:rPr lang="en-US" sz="2800" dirty="0"/>
              <a:t> Subject </a:t>
            </a:r>
            <a:r>
              <a:rPr lang="en-US" sz="2800" dirty="0" err="1"/>
              <a:t>thỉnh</a:t>
            </a:r>
            <a:r>
              <a:rPr lang="en-US" sz="2800" dirty="0"/>
              <a:t> </a:t>
            </a:r>
            <a:r>
              <a:rPr lang="en-US" sz="2800" dirty="0" err="1"/>
              <a:t>thoảng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nổi</a:t>
            </a:r>
            <a:r>
              <a:rPr lang="en-US" sz="2800" dirty="0"/>
              <a:t> </a:t>
            </a:r>
            <a:r>
              <a:rPr lang="en-US" sz="2800" dirty="0" err="1"/>
              <a:t>bật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đừng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. </a:t>
            </a:r>
            <a:r>
              <a:rPr lang="en-US" sz="2800" dirty="0" err="1"/>
              <a:t>Hãy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hoa</a:t>
            </a:r>
            <a:r>
              <a:rPr lang="en-US" sz="2800" dirty="0"/>
              <a:t> </a:t>
            </a:r>
            <a:r>
              <a:rPr lang="en-US" sz="2800" dirty="0" err="1"/>
              <a:t>thị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 *.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2.5 </a:t>
            </a:r>
            <a:r>
              <a:rPr lang="en-US" sz="3200" b="1" dirty="0">
                <a:latin typeface="+mj-lt"/>
              </a:rPr>
              <a:t>. </a:t>
            </a:r>
            <a:r>
              <a:rPr lang="en-US" sz="3200" dirty="0" err="1">
                <a:latin typeface="+mj-lt"/>
                <a:cs typeface="Times New Roman" pitchFamily="18" charset="0"/>
              </a:rPr>
              <a:t>Ðừng</a:t>
            </a:r>
            <a:r>
              <a:rPr lang="en-US" sz="3200" dirty="0">
                <a:latin typeface="+mj-lt"/>
                <a:cs typeface="Times New Roman" pitchFamily="18" charset="0"/>
              </a:rPr>
              <a:t> la </a:t>
            </a:r>
            <a:r>
              <a:rPr lang="en-US" sz="3200" dirty="0" err="1">
                <a:latin typeface="+mj-lt"/>
                <a:cs typeface="Times New Roman" pitchFamily="18" charset="0"/>
              </a:rPr>
              <a:t>hét</a:t>
            </a:r>
            <a:r>
              <a:rPr lang="en-US" sz="3200" dirty="0">
                <a:latin typeface="+mj-lt"/>
                <a:cs typeface="Times New Roman" pitchFamily="18" charset="0"/>
              </a:rPr>
              <a:t>? (YELL!)</a:t>
            </a:r>
          </a:p>
        </p:txBody>
      </p:sp>
    </p:spTree>
    <p:extLst>
      <p:ext uri="{BB962C8B-B14F-4D97-AF65-F5344CB8AC3E}">
        <p14:creationId xmlns:p14="http://schemas.microsoft.com/office/powerpoint/2010/main" val="4228968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kiệm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sức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hai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(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)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. </a:t>
            </a:r>
            <a:r>
              <a:rPr lang="en-US" sz="2800" dirty="0" err="1"/>
              <a:t>Nhưng</a:t>
            </a:r>
            <a:r>
              <a:rPr lang="en-US" sz="2800" dirty="0"/>
              <a:t>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hiểu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hạn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tắt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lá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tử</a:t>
            </a:r>
            <a:r>
              <a:rPr lang="en-US" sz="2800" dirty="0"/>
              <a:t>,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2.6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cẩn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thận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với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những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chữ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viết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tắt</a:t>
            </a:r>
            <a:r>
              <a:rPr lang="en-US" sz="3200" dirty="0">
                <a:latin typeface="+mj-lt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539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tên</a:t>
            </a:r>
            <a:r>
              <a:rPr lang="en-US" sz="2800" dirty="0"/>
              <a:t> </a:t>
            </a:r>
            <a:r>
              <a:rPr lang="en-US" sz="2800" dirty="0" err="1"/>
              <a:t>mình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động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lịch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.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ghi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nữa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,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điện</a:t>
            </a:r>
            <a:r>
              <a:rPr lang="en-US" sz="2800" dirty="0"/>
              <a:t> </a:t>
            </a:r>
            <a:r>
              <a:rPr lang="en-US" sz="2800" dirty="0" err="1"/>
              <a:t>thoại</a:t>
            </a:r>
            <a:r>
              <a:rPr lang="en-US" sz="2800" dirty="0" smtClean="0"/>
              <a:t>...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2.7  </a:t>
            </a:r>
            <a:r>
              <a:rPr lang="en-US" sz="3200" dirty="0" err="1">
                <a:latin typeface="+mj-lt"/>
                <a:cs typeface="Times New Roman" pitchFamily="18" charset="0"/>
              </a:rPr>
              <a:t>Hãy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700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/>
              <a:t>2. CÁC LƯU Ý KHI VIẾT THƯ ĐIỆN TỬ TRONG DOANH NGHIỆP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tạo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khuôn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bức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.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vụ</a:t>
            </a:r>
            <a:r>
              <a:rPr lang="en-US" sz="2800" dirty="0"/>
              <a:t> 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khả</a:t>
            </a:r>
            <a:r>
              <a:rPr lang="en-US" sz="2800" dirty="0"/>
              <a:t> </a:t>
            </a:r>
            <a:r>
              <a:rPr lang="en-US" sz="2800" dirty="0" err="1"/>
              <a:t>năng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chữ</a:t>
            </a:r>
            <a:r>
              <a:rPr lang="en-US" sz="2800" dirty="0"/>
              <a:t> </a:t>
            </a:r>
            <a:r>
              <a:rPr lang="en-US" sz="2800" dirty="0" err="1"/>
              <a:t>ký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thư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Yahoo, Gmail, Outlook.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2.7  </a:t>
            </a:r>
            <a:r>
              <a:rPr lang="en-US" sz="3200" dirty="0" err="1" smtClean="0">
                <a:latin typeface="+mj-lt"/>
                <a:cs typeface="Times New Roman" pitchFamily="18" charset="0"/>
              </a:rPr>
              <a:t>Hãy</a:t>
            </a:r>
            <a:r>
              <a:rPr lang="en-US" sz="3200" dirty="0" smtClean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ký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tên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trong</a:t>
            </a:r>
            <a:r>
              <a:rPr lang="en-US" sz="3200" dirty="0">
                <a:latin typeface="+mj-lt"/>
                <a:cs typeface="Times New Roman" pitchFamily="18" charset="0"/>
              </a:rPr>
              <a:t> 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của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bạn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328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667" t="26285" r="18333" b="5534"/>
          <a:stretch/>
        </p:blipFill>
        <p:spPr>
          <a:xfrm>
            <a:off x="0" y="0"/>
            <a:ext cx="9117496" cy="6215185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0" y="3733800"/>
            <a:ext cx="7162800" cy="2362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noFill/>
            </a:endParaRPr>
          </a:p>
        </p:txBody>
      </p:sp>
      <p:sp>
        <p:nvSpPr>
          <p:cNvPr id="10" name="Cloud Callout 9"/>
          <p:cNvSpPr/>
          <p:nvPr/>
        </p:nvSpPr>
        <p:spPr>
          <a:xfrm rot="1213754">
            <a:off x="5609733" y="3200400"/>
            <a:ext cx="1981200" cy="1066800"/>
          </a:xfrm>
          <a:prstGeom prst="cloud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Chữ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87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6667" t="27767" r="17500" b="5534"/>
          <a:stretch/>
        </p:blipFill>
        <p:spPr>
          <a:xfrm>
            <a:off x="52497" y="1120494"/>
            <a:ext cx="9091503" cy="5178706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152400" y="4572000"/>
            <a:ext cx="5715000" cy="1447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911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,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nêu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chủ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đó</a:t>
            </a:r>
            <a:r>
              <a:rPr lang="en-US" sz="2800" dirty="0"/>
              <a:t>. </a:t>
            </a: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</a:t>
            </a:r>
          </a:p>
          <a:p>
            <a:pPr marL="0" indent="0">
              <a:buNone/>
            </a:pPr>
            <a:r>
              <a:rPr lang="en-US" sz="2800" i="1" dirty="0" err="1"/>
              <a:t>Rõ</a:t>
            </a:r>
            <a:r>
              <a:rPr lang="en-US" sz="2800" i="1" dirty="0"/>
              <a:t> </a:t>
            </a:r>
            <a:r>
              <a:rPr lang="en-US" sz="2800" i="1" dirty="0" err="1"/>
              <a:t>ràng</a:t>
            </a:r>
            <a:r>
              <a:rPr lang="en-US" sz="2800" i="1" dirty="0"/>
              <a:t>: V/v </a:t>
            </a:r>
            <a:r>
              <a:rPr lang="en-US" sz="2800" i="1" dirty="0" err="1"/>
              <a:t>thay</a:t>
            </a:r>
            <a:r>
              <a:rPr lang="en-US" sz="2800" i="1" dirty="0"/>
              <a:t> </a:t>
            </a:r>
            <a:r>
              <a:rPr lang="en-US" sz="2800" i="1" dirty="0" err="1"/>
              <a:t>đổi</a:t>
            </a:r>
            <a:r>
              <a:rPr lang="en-US" sz="2800" i="1" dirty="0"/>
              <a:t> </a:t>
            </a:r>
            <a:r>
              <a:rPr lang="en-US" sz="2800" i="1" dirty="0" err="1"/>
              <a:t>chiến</a:t>
            </a:r>
            <a:r>
              <a:rPr lang="en-US" sz="2800" i="1" dirty="0"/>
              <a:t> </a:t>
            </a:r>
            <a:r>
              <a:rPr lang="en-US" sz="2800" i="1" dirty="0" err="1"/>
              <a:t>lược</a:t>
            </a:r>
            <a:r>
              <a:rPr lang="en-US" sz="2800" i="1" dirty="0"/>
              <a:t> </a:t>
            </a:r>
            <a:r>
              <a:rPr lang="en-US" sz="2800" i="1" dirty="0" err="1"/>
              <a:t>kinh</a:t>
            </a:r>
            <a:r>
              <a:rPr lang="en-US" sz="2800" i="1" dirty="0"/>
              <a:t> </a:t>
            </a:r>
            <a:r>
              <a:rPr lang="en-US" sz="2800" i="1" dirty="0" err="1"/>
              <a:t>doanh</a:t>
            </a:r>
            <a:r>
              <a:rPr lang="en-US" sz="2800" i="1" dirty="0"/>
              <a:t> </a:t>
            </a:r>
            <a:r>
              <a:rPr lang="en-US" sz="2800" i="1" dirty="0" err="1"/>
              <a:t>năm</a:t>
            </a:r>
            <a:r>
              <a:rPr lang="en-US" sz="2800" i="1" dirty="0"/>
              <a:t> 2017</a:t>
            </a:r>
            <a:endParaRPr lang="en-US" sz="2800" dirty="0"/>
          </a:p>
          <a:p>
            <a:pPr marL="0" indent="0">
              <a:buNone/>
            </a:pPr>
            <a:r>
              <a:rPr lang="en-US" sz="2800" i="1" dirty="0" err="1"/>
              <a:t>Không</a:t>
            </a:r>
            <a:r>
              <a:rPr lang="en-US" sz="2800" i="1" dirty="0"/>
              <a:t> </a:t>
            </a:r>
            <a:r>
              <a:rPr lang="en-US" sz="2800" i="1" dirty="0" err="1"/>
              <a:t>rõ</a:t>
            </a:r>
            <a:r>
              <a:rPr lang="en-US" sz="2800" i="1" dirty="0"/>
              <a:t> </a:t>
            </a:r>
            <a:r>
              <a:rPr lang="en-US" sz="2800" i="1" dirty="0" err="1"/>
              <a:t>ràng</a:t>
            </a:r>
            <a:r>
              <a:rPr lang="en-US" sz="2800" i="1" dirty="0"/>
              <a:t>: </a:t>
            </a:r>
            <a:r>
              <a:rPr lang="en-US" sz="2800" i="1" dirty="0" err="1"/>
              <a:t>Chiến</a:t>
            </a:r>
            <a:r>
              <a:rPr lang="en-US" sz="2800" i="1" dirty="0"/>
              <a:t> </a:t>
            </a:r>
            <a:r>
              <a:rPr lang="en-US" sz="2800" i="1" dirty="0" err="1"/>
              <a:t>lược</a:t>
            </a:r>
            <a:r>
              <a:rPr lang="en-US" sz="2800" i="1" dirty="0"/>
              <a:t> </a:t>
            </a:r>
            <a:r>
              <a:rPr lang="en-US" sz="2800" i="1" dirty="0" err="1"/>
              <a:t>kinh</a:t>
            </a:r>
            <a:r>
              <a:rPr lang="en-US" sz="2800" i="1" dirty="0"/>
              <a:t> </a:t>
            </a:r>
            <a:r>
              <a:rPr lang="en-US" sz="2800" i="1" dirty="0" err="1"/>
              <a:t>doanh</a:t>
            </a:r>
            <a:endParaRPr lang="en-US" sz="28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3.1 </a:t>
            </a:r>
            <a:r>
              <a:rPr lang="en-US" sz="3200" dirty="0">
                <a:latin typeface="+mj-lt"/>
                <a:cs typeface="Times New Roman" pitchFamily="18" charset="0"/>
              </a:rPr>
              <a:t>Email </a:t>
            </a:r>
            <a:r>
              <a:rPr lang="en-US" sz="3200" dirty="0" err="1">
                <a:latin typeface="+mj-lt"/>
                <a:cs typeface="Times New Roman" pitchFamily="18" charset="0"/>
              </a:rPr>
              <a:t>luôn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phải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có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tiêu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đề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73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610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/>
              <a:t>ta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email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,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thiếu</a:t>
            </a:r>
            <a:r>
              <a:rPr lang="en-US" sz="2800" dirty="0"/>
              <a:t> </a:t>
            </a:r>
            <a:r>
              <a:rPr lang="en-US" sz="2800" dirty="0" err="1"/>
              <a:t>chuyên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.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,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email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kiểu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chung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: </a:t>
            </a:r>
            <a:r>
              <a:rPr lang="en-US" sz="2800" dirty="0" err="1"/>
              <a:t>Gấp</a:t>
            </a:r>
            <a:r>
              <a:rPr lang="en-US" sz="2800" dirty="0"/>
              <a:t>!,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,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anh</a:t>
            </a:r>
            <a:r>
              <a:rPr lang="en-US" sz="2800" dirty="0"/>
              <a:t>/</a:t>
            </a:r>
            <a:r>
              <a:rPr lang="en-US" sz="2800" dirty="0" err="1"/>
              <a:t>em</a:t>
            </a:r>
            <a:r>
              <a:rPr lang="en-US" sz="2800" dirty="0"/>
              <a:t>/</a:t>
            </a:r>
            <a:r>
              <a:rPr lang="en-US" sz="2800" dirty="0" err="1"/>
              <a:t>chị</a:t>
            </a:r>
            <a:r>
              <a:rPr lang="en-US" sz="2800" dirty="0"/>
              <a:t>,…</a:t>
            </a:r>
          </a:p>
          <a:p>
            <a:pPr marL="0" indent="0">
              <a:buNone/>
            </a:pP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tính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email </a:t>
            </a:r>
            <a:r>
              <a:rPr lang="en-US" sz="2800" dirty="0" err="1"/>
              <a:t>đó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dùng</a:t>
            </a:r>
            <a:r>
              <a:rPr lang="en-US" sz="2800" dirty="0"/>
              <a:t> </a:t>
            </a:r>
            <a:r>
              <a:rPr lang="en-US" sz="2800" dirty="0" err="1"/>
              <a:t>cú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: [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]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đề</a:t>
            </a:r>
            <a:r>
              <a:rPr lang="en-US" sz="2800" dirty="0"/>
              <a:t> email</a:t>
            </a:r>
          </a:p>
          <a:p>
            <a:pPr marL="0" indent="0">
              <a:buNone/>
            </a:pPr>
            <a:r>
              <a:rPr lang="en-US" sz="2800" dirty="0" err="1"/>
              <a:t>Ví</a:t>
            </a:r>
            <a:r>
              <a:rPr lang="en-US" sz="2800" dirty="0"/>
              <a:t> </a:t>
            </a:r>
            <a:r>
              <a:rPr lang="en-US" sz="2800" dirty="0" err="1"/>
              <a:t>dụ</a:t>
            </a:r>
            <a:r>
              <a:rPr lang="en-US" sz="2800" dirty="0"/>
              <a:t>: [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] </a:t>
            </a:r>
            <a:r>
              <a:rPr lang="en-US" sz="2800" dirty="0" err="1"/>
              <a:t>Chiến</a:t>
            </a:r>
            <a:r>
              <a:rPr lang="en-US" sz="2800" dirty="0"/>
              <a:t> </a:t>
            </a:r>
            <a:r>
              <a:rPr lang="en-US" sz="2800" dirty="0" err="1"/>
              <a:t>lược</a:t>
            </a:r>
            <a:r>
              <a:rPr lang="en-US" sz="2800" dirty="0"/>
              <a:t> </a:t>
            </a:r>
            <a:r>
              <a:rPr lang="en-US" sz="2800" dirty="0" err="1"/>
              <a:t>kinh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năm</a:t>
            </a:r>
            <a:r>
              <a:rPr lang="en-US" sz="2800" dirty="0"/>
              <a:t> 2017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3.1 Email </a:t>
            </a:r>
            <a:r>
              <a:rPr lang="en-US" sz="3200" dirty="0" err="1">
                <a:cs typeface="Times New Roman" pitchFamily="18" charset="0"/>
              </a:rPr>
              <a:t>luôn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phải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có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tiêu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đề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0897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03860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/>
              <a:t>vậy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email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email </a:t>
            </a:r>
            <a:r>
              <a:rPr lang="en-US" sz="2800" dirty="0" err="1"/>
              <a:t>này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ngay</a:t>
            </a:r>
            <a:r>
              <a:rPr lang="en-US" sz="2800" dirty="0"/>
              <a:t> </a:t>
            </a:r>
            <a:r>
              <a:rPr lang="en-US" sz="2800" dirty="0" err="1"/>
              <a:t>bây</a:t>
            </a:r>
            <a:r>
              <a:rPr lang="en-US" sz="2800" dirty="0"/>
              <a:t> </a:t>
            </a:r>
            <a:r>
              <a:rPr lang="en-US" sz="2800" dirty="0" err="1"/>
              <a:t>giờ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, hay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dành</a:t>
            </a:r>
            <a:r>
              <a:rPr lang="en-US" sz="2800" dirty="0"/>
              <a:t> </a:t>
            </a:r>
            <a:r>
              <a:rPr lang="en-US" sz="2800" dirty="0" err="1"/>
              <a:t>lúc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3.1 Email </a:t>
            </a:r>
            <a:r>
              <a:rPr lang="en-US" sz="3200" dirty="0" err="1">
                <a:cs typeface="Times New Roman" pitchFamily="18" charset="0"/>
              </a:rPr>
              <a:t>luôn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phải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có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tiêu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đề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43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876800"/>
          </a:xfrm>
        </p:spPr>
        <p:txBody>
          <a:bodyPr/>
          <a:lstStyle/>
          <a:p>
            <a:pPr marL="0" indent="0">
              <a:buNone/>
            </a:pPr>
            <a:r>
              <a:rPr lang="en-US" sz="2400" i="1" dirty="0" smtClean="0"/>
              <a:t>3.2.1 </a:t>
            </a:r>
            <a:r>
              <a:rPr lang="en-US" sz="2400" i="1" dirty="0" err="1" smtClean="0"/>
              <a:t>Thông</a:t>
            </a:r>
            <a:r>
              <a:rPr lang="en-US" sz="2400" i="1" dirty="0" smtClean="0"/>
              <a:t> </a:t>
            </a:r>
            <a:r>
              <a:rPr lang="en-US" sz="2400" i="1" dirty="0" err="1"/>
              <a:t>thường</a:t>
            </a:r>
            <a:r>
              <a:rPr lang="en-US" sz="2400" i="1" dirty="0"/>
              <a:t>, </a:t>
            </a:r>
            <a:r>
              <a:rPr lang="en-US" sz="2400" i="1" dirty="0" err="1"/>
              <a:t>một</a:t>
            </a:r>
            <a:r>
              <a:rPr lang="en-US" sz="2400" i="1" dirty="0"/>
              <a:t> email </a:t>
            </a:r>
            <a:r>
              <a:rPr lang="en-US" sz="2400" i="1" dirty="0" err="1"/>
              <a:t>bao</a:t>
            </a:r>
            <a:r>
              <a:rPr lang="en-US" sz="2400" i="1" dirty="0"/>
              <a:t> </a:t>
            </a:r>
            <a:r>
              <a:rPr lang="en-US" sz="2400" i="1" dirty="0" err="1"/>
              <a:t>gồm</a:t>
            </a:r>
            <a:r>
              <a:rPr lang="en-US" sz="2400" i="1" dirty="0"/>
              <a:t> 3 </a:t>
            </a:r>
            <a:r>
              <a:rPr lang="en-US" sz="2400" i="1" dirty="0" err="1"/>
              <a:t>thành</a:t>
            </a:r>
            <a:r>
              <a:rPr lang="en-US" sz="2400" i="1" dirty="0"/>
              <a:t> </a:t>
            </a:r>
            <a:r>
              <a:rPr lang="en-US" sz="2400" i="1" dirty="0" err="1"/>
              <a:t>phần</a:t>
            </a:r>
            <a:r>
              <a:rPr lang="en-US" sz="2400" i="1" dirty="0"/>
              <a:t>:</a:t>
            </a:r>
          </a:p>
          <a:p>
            <a:pPr marL="400050" lvl="1" indent="0">
              <a:buNone/>
            </a:pP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chào</a:t>
            </a:r>
            <a:endParaRPr lang="en-US" sz="2400" dirty="0"/>
          </a:p>
          <a:p>
            <a:pPr marL="400050" lvl="1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endParaRPr lang="en-US" sz="2400" dirty="0"/>
          </a:p>
          <a:p>
            <a:pPr marL="400050" lvl="1" indent="0">
              <a:buNone/>
            </a:pP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chúc</a:t>
            </a:r>
            <a:r>
              <a:rPr lang="en-US" sz="2400" dirty="0"/>
              <a:t>/</a:t>
            </a:r>
            <a:r>
              <a:rPr lang="en-US" sz="2400" dirty="0" err="1"/>
              <a:t>lời</a:t>
            </a:r>
            <a:r>
              <a:rPr lang="en-US" sz="2400" dirty="0"/>
              <a:t> </a:t>
            </a:r>
            <a:r>
              <a:rPr lang="en-US" sz="2400" dirty="0" err="1"/>
              <a:t>cảm</a:t>
            </a:r>
            <a:r>
              <a:rPr lang="en-US" sz="2400" dirty="0"/>
              <a:t> </a:t>
            </a:r>
            <a:r>
              <a:rPr lang="en-US" sz="2400" dirty="0" err="1"/>
              <a:t>ơn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tên</a:t>
            </a:r>
            <a:endParaRPr lang="en-US" sz="2400" dirty="0"/>
          </a:p>
          <a:p>
            <a:pPr marL="0" indent="0">
              <a:buNone/>
            </a:pPr>
            <a:r>
              <a:rPr lang="en-US" sz="2400" b="1" i="1" u="sng" dirty="0" err="1"/>
              <a:t>Ví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dụ</a:t>
            </a:r>
            <a:r>
              <a:rPr lang="en-US" sz="2400" b="1" i="1" u="sng" dirty="0"/>
              <a:t>: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Hi </a:t>
            </a:r>
            <a:r>
              <a:rPr lang="en-US" sz="2400" dirty="0" err="1"/>
              <a:t>Anh</a:t>
            </a:r>
            <a:r>
              <a:rPr lang="en-US" sz="2400" dirty="0"/>
              <a:t>/</a:t>
            </a:r>
            <a:r>
              <a:rPr lang="en-US" sz="2400" dirty="0" err="1"/>
              <a:t>Chị</a:t>
            </a:r>
            <a:r>
              <a:rPr lang="en-US" sz="2400" dirty="0"/>
              <a:t> [</a:t>
            </a:r>
            <a:r>
              <a:rPr lang="en-US" sz="2400" dirty="0" err="1"/>
              <a:t>tên</a:t>
            </a:r>
            <a:r>
              <a:rPr lang="en-US" sz="2400" dirty="0"/>
              <a:t>],</a:t>
            </a:r>
          </a:p>
          <a:p>
            <a:pPr marL="0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r>
              <a:rPr lang="en-US" sz="2400" dirty="0"/>
              <a:t> 1</a:t>
            </a:r>
          </a:p>
          <a:p>
            <a:pPr marL="0" indent="0">
              <a:buNone/>
            </a:pPr>
            <a:r>
              <a:rPr lang="en-US" sz="2400" dirty="0" err="1"/>
              <a:t>Nội</a:t>
            </a:r>
            <a:r>
              <a:rPr lang="en-US" sz="2400" dirty="0"/>
              <a:t> dung </a:t>
            </a:r>
            <a:r>
              <a:rPr lang="en-US" sz="2400" dirty="0" err="1"/>
              <a:t>chính</a:t>
            </a:r>
            <a:r>
              <a:rPr lang="en-US" sz="2400" dirty="0"/>
              <a:t> 2</a:t>
            </a:r>
          </a:p>
          <a:p>
            <a:pPr marL="0" indent="0">
              <a:buNone/>
            </a:pPr>
            <a:r>
              <a:rPr lang="en-US" sz="2400" dirty="0" err="1"/>
              <a:t>Trân</a:t>
            </a:r>
            <a:r>
              <a:rPr lang="en-US" sz="2400" dirty="0"/>
              <a:t> </a:t>
            </a:r>
            <a:r>
              <a:rPr lang="en-US" sz="2400" dirty="0" err="1"/>
              <a:t>trọng</a:t>
            </a:r>
            <a:r>
              <a:rPr lang="en-US" sz="2400" dirty="0"/>
              <a:t>/</a:t>
            </a:r>
            <a:r>
              <a:rPr lang="en-US" sz="2400" dirty="0" err="1"/>
              <a:t>Thân</a:t>
            </a:r>
            <a:r>
              <a:rPr lang="en-US" sz="2400" dirty="0"/>
              <a:t> </a:t>
            </a:r>
            <a:r>
              <a:rPr lang="en-US" sz="2400" dirty="0" err="1"/>
              <a:t>mến</a:t>
            </a:r>
            <a:r>
              <a:rPr lang="en-US" sz="2400" dirty="0"/>
              <a:t>,</a:t>
            </a:r>
          </a:p>
          <a:p>
            <a:pPr marL="0" indent="0">
              <a:buNone/>
            </a:pPr>
            <a:r>
              <a:rPr lang="en-US" sz="2400" dirty="0" err="1"/>
              <a:t>Hải</a:t>
            </a:r>
            <a:r>
              <a:rPr lang="en-US" sz="2400" dirty="0"/>
              <a:t> </a:t>
            </a:r>
            <a:r>
              <a:rPr lang="en-US" sz="2400" dirty="0" err="1"/>
              <a:t>Đăng</a:t>
            </a:r>
            <a:endParaRPr lang="en-US" sz="2400" dirty="0"/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143000"/>
            <a:ext cx="8077200" cy="838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+mj-lt"/>
                <a:cs typeface="Times New Roman" pitchFamily="18" charset="0"/>
              </a:rPr>
              <a:t>3.2 </a:t>
            </a:r>
            <a:r>
              <a:rPr lang="en-US" sz="3200" dirty="0" err="1">
                <a:latin typeface="+mj-lt"/>
                <a:cs typeface="Times New Roman" pitchFamily="18" charset="0"/>
              </a:rPr>
              <a:t>Trình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bày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gọn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gàng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và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đầy</a:t>
            </a:r>
            <a:r>
              <a:rPr lang="en-US" sz="3200" dirty="0">
                <a:latin typeface="+mj-lt"/>
                <a:cs typeface="Times New Roman" pitchFamily="18" charset="0"/>
              </a:rPr>
              <a:t> </a:t>
            </a:r>
            <a:r>
              <a:rPr lang="en-US" sz="3200" dirty="0" err="1">
                <a:latin typeface="+mj-lt"/>
                <a:cs typeface="Times New Roman" pitchFamily="18" charset="0"/>
              </a:rPr>
              <a:t>đủ</a:t>
            </a:r>
            <a:endParaRPr lang="en-US" sz="32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21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7500" t="32215" r="19167" b="5533"/>
          <a:stretch/>
        </p:blipFill>
        <p:spPr>
          <a:xfrm>
            <a:off x="0" y="-12700"/>
            <a:ext cx="9144000" cy="6126163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44500" y="715169"/>
            <a:ext cx="1295400" cy="457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57200" y="1295400"/>
            <a:ext cx="8686800" cy="3352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228600" y="4572000"/>
            <a:ext cx="2362200" cy="1434305"/>
          </a:xfrm>
          <a:prstGeom prst="ellipse">
            <a:avLst/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loud Callout 9"/>
          <p:cNvSpPr/>
          <p:nvPr/>
        </p:nvSpPr>
        <p:spPr>
          <a:xfrm rot="706544">
            <a:off x="6096000" y="1803400"/>
            <a:ext cx="2438400" cy="685800"/>
          </a:xfrm>
          <a:prstGeom prst="cloudCallout">
            <a:avLst>
              <a:gd name="adj1" fmla="val -67187"/>
              <a:gd name="adj2" fmla="val 11990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thư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3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4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lvl="0" indent="0"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a.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nêu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rõ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sử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email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bao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mọi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”.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muốn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nói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điệp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thì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>
              <a:buNone/>
            </a:pPr>
            <a:r>
              <a:rPr lang="en-US" sz="2400" b="1" i="1" u="sng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400" b="1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u="sng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400" b="1" i="1" u="sng" dirty="0">
                <a:latin typeface="Times New Roman" pitchFamily="18" charset="0"/>
                <a:cs typeface="Times New Roman" pitchFamily="18" charset="0"/>
              </a:rPr>
              <a:t> :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Hi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chính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>
              <a:buNone/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Bích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Tuyền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3.2 </a:t>
            </a:r>
            <a:r>
              <a:rPr lang="en-US" sz="3200" dirty="0" err="1">
                <a:cs typeface="Times New Roman" pitchFamily="18" charset="0"/>
              </a:rPr>
              <a:t>Trình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bày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gọn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gàng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và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đầy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đủ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7797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indent="0">
              <a:buNone/>
            </a:pPr>
            <a:r>
              <a:rPr lang="en-US" sz="2800" dirty="0"/>
              <a:t>b.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chính</a:t>
            </a:r>
            <a:r>
              <a:rPr lang="en-US" sz="2800" dirty="0"/>
              <a:t>,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viết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“</a:t>
            </a:r>
            <a:r>
              <a:rPr lang="en-US" sz="2800" dirty="0" err="1"/>
              <a:t>đoạn</a:t>
            </a:r>
            <a:r>
              <a:rPr lang="en-US" sz="2800" dirty="0"/>
              <a:t>” </a:t>
            </a:r>
            <a:r>
              <a:rPr lang="en-US" sz="2800" dirty="0" err="1"/>
              <a:t>lớn</a:t>
            </a:r>
            <a:r>
              <a:rPr lang="en-US" sz="2800" dirty="0"/>
              <a:t>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dòng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ý </a:t>
            </a:r>
            <a:r>
              <a:rPr lang="en-US" sz="2800" dirty="0" err="1"/>
              <a:t>nhỏ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ý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truyền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suy</a:t>
            </a:r>
            <a:r>
              <a:rPr lang="en-US" sz="2800" dirty="0"/>
              <a:t> </a:t>
            </a:r>
            <a:r>
              <a:rPr lang="en-US" sz="2800" dirty="0" err="1"/>
              <a:t>nghĩ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giúp</a:t>
            </a:r>
            <a:r>
              <a:rPr lang="en-US" sz="2800" dirty="0"/>
              <a:t> </a:t>
            </a:r>
            <a:r>
              <a:rPr lang="en-US" sz="2800" dirty="0" err="1"/>
              <a:t>người</a:t>
            </a:r>
            <a:r>
              <a:rPr lang="en-US" sz="2800" dirty="0"/>
              <a:t> </a:t>
            </a:r>
            <a:r>
              <a:rPr lang="en-US" sz="2800" dirty="0" err="1"/>
              <a:t>đọc</a:t>
            </a:r>
            <a:r>
              <a:rPr lang="en-US" sz="2800" dirty="0"/>
              <a:t> </a:t>
            </a:r>
            <a:r>
              <a:rPr lang="en-US" sz="2800" dirty="0" err="1"/>
              <a:t>nắm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hơn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>
                <a:cs typeface="Times New Roman" pitchFamily="18" charset="0"/>
              </a:rPr>
              <a:t>3.2 </a:t>
            </a:r>
            <a:r>
              <a:rPr lang="en-US" sz="3200" dirty="0" err="1">
                <a:cs typeface="Times New Roman" pitchFamily="18" charset="0"/>
              </a:rPr>
              <a:t>Trình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bày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gọn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gàng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và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đầy</a:t>
            </a:r>
            <a:r>
              <a:rPr lang="en-US" sz="3200" dirty="0">
                <a:cs typeface="Times New Roman" pitchFamily="18" charset="0"/>
              </a:rPr>
              <a:t> </a:t>
            </a:r>
            <a:r>
              <a:rPr lang="en-US" sz="3200" dirty="0" err="1">
                <a:cs typeface="Times New Roman" pitchFamily="18" charset="0"/>
              </a:rPr>
              <a:t>đủ</a:t>
            </a:r>
            <a:endParaRPr lang="en-US" sz="3200" dirty="0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606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5833" t="26285" r="42735" b="27766"/>
          <a:stretch/>
        </p:blipFill>
        <p:spPr>
          <a:xfrm>
            <a:off x="232762" y="863600"/>
            <a:ext cx="8678475" cy="541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52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sz="3200" dirty="0" smtClean="0"/>
              <a:t>3. CÁCH TRÌNH BÀY THƯ </a:t>
            </a:r>
            <a:r>
              <a:rPr lang="en-US" sz="3200" dirty="0"/>
              <a:t>ĐIỆN </a:t>
            </a:r>
            <a:r>
              <a:rPr lang="en-US" sz="3200" dirty="0" smtClean="0"/>
              <a:t>TỬ</a:t>
            </a: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458200" cy="5105400"/>
          </a:xfrm>
        </p:spPr>
        <p:txBody>
          <a:bodyPr/>
          <a:lstStyle/>
          <a:p>
            <a:pPr marL="0" indent="0">
              <a:buNone/>
            </a:pP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3.2.2 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 ý:</a:t>
            </a:r>
          </a:p>
          <a:p>
            <a:pPr marL="0" indent="0">
              <a:buNone/>
            </a:pPr>
            <a:r>
              <a:rPr lang="en-US" sz="2800" dirty="0"/>
              <a:t>c. </a:t>
            </a:r>
            <a:r>
              <a:rPr lang="en-US" sz="2800" dirty="0" err="1"/>
              <a:t>Luôn</a:t>
            </a:r>
            <a:r>
              <a:rPr lang="en-US" sz="2800" dirty="0"/>
              <a:t> </a:t>
            </a:r>
            <a:r>
              <a:rPr lang="en-US" sz="2800" dirty="0" err="1"/>
              <a:t>luôn</a:t>
            </a:r>
            <a:r>
              <a:rPr lang="en-US" sz="2800" dirty="0"/>
              <a:t> </a:t>
            </a:r>
            <a:r>
              <a:rPr lang="en-US" sz="2800" dirty="0" err="1"/>
              <a:t>dành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dò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tránh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,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bỏ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chấm</a:t>
            </a:r>
            <a:r>
              <a:rPr lang="en-US" sz="2800" dirty="0"/>
              <a:t>, </a:t>
            </a:r>
            <a:r>
              <a:rPr lang="en-US" sz="2800" dirty="0" err="1"/>
              <a:t>phẩy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bản</a:t>
            </a:r>
            <a:r>
              <a:rPr lang="en-US" sz="2800" dirty="0"/>
              <a:t>.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biết</a:t>
            </a:r>
            <a:r>
              <a:rPr lang="en-US" sz="2800" dirty="0"/>
              <a:t> </a:t>
            </a:r>
            <a:r>
              <a:rPr lang="en-US" sz="2800" dirty="0" err="1"/>
              <a:t>thêm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tắc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dấu</a:t>
            </a:r>
            <a:r>
              <a:rPr lang="en-US" sz="2800" dirty="0"/>
              <a:t> </a:t>
            </a:r>
            <a:r>
              <a:rPr lang="en-US" sz="2800" dirty="0" err="1"/>
              <a:t>câu</a:t>
            </a:r>
            <a:r>
              <a:rPr lang="en-US" sz="2800" dirty="0"/>
              <a:t>,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bạn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tìm</a:t>
            </a:r>
            <a:r>
              <a:rPr lang="en-US" sz="2800" dirty="0"/>
              <a:t> </a:t>
            </a:r>
            <a:r>
              <a:rPr lang="en-US" sz="2800" dirty="0" err="1"/>
              <a:t>kiếm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mạng</a:t>
            </a:r>
            <a:r>
              <a:rPr lang="en-US" sz="2800" dirty="0"/>
              <a:t>.</a:t>
            </a:r>
          </a:p>
          <a:p>
            <a:pPr marL="0" indent="0"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3.2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gọn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gàng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đầy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đủ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764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doanh</a:t>
            </a:r>
            <a:r>
              <a:rPr lang="en-US" dirty="0" smtClean="0"/>
              <a:t> </a:t>
            </a:r>
            <a:r>
              <a:rPr lang="en-US" dirty="0" err="1" smtClean="0"/>
              <a:t>nghiệp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lưu</a:t>
            </a:r>
            <a:r>
              <a:rPr lang="en-US" dirty="0" smtClean="0"/>
              <a:t> ý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doanh</a:t>
            </a:r>
            <a:r>
              <a:rPr lang="en-US" dirty="0"/>
              <a:t> </a:t>
            </a:r>
            <a:r>
              <a:rPr lang="en-US" dirty="0" err="1"/>
              <a:t>nghiệp</a:t>
            </a:r>
            <a:r>
              <a:rPr lang="en-US" dirty="0"/>
              <a:t>.</a:t>
            </a:r>
            <a:endParaRPr lang="en-US" dirty="0" smtClean="0"/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Viết</a:t>
            </a:r>
            <a:r>
              <a:rPr lang="en-US" sz="2800" dirty="0" smtClean="0"/>
              <a:t> email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tình</a:t>
            </a:r>
            <a:r>
              <a:rPr lang="en-US" sz="2800" dirty="0" smtClean="0"/>
              <a:t> </a:t>
            </a:r>
            <a:r>
              <a:rPr lang="en-US" sz="2800" dirty="0" err="1" smtClean="0"/>
              <a:t>huống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marL="0" lvl="0" indent="0" algn="just">
              <a:buNone/>
            </a:pPr>
            <a:r>
              <a:rPr lang="en-US" sz="2800" dirty="0" smtClean="0"/>
              <a:t>Email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vải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S#YK8519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(</a:t>
            </a:r>
            <a:r>
              <a:rPr lang="en-US" sz="2800" dirty="0" err="1" smtClean="0"/>
              <a:t>lủng</a:t>
            </a:r>
            <a:r>
              <a:rPr lang="en-US" sz="2800" dirty="0" smtClean="0"/>
              <a:t>,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hẹp</a:t>
            </a:r>
            <a:r>
              <a:rPr lang="en-US" sz="2800" dirty="0" smtClean="0"/>
              <a:t> </a:t>
            </a:r>
            <a:r>
              <a:rPr lang="en-US" sz="2800" dirty="0" err="1" smtClean="0"/>
              <a:t>khổ</a:t>
            </a:r>
            <a:r>
              <a:rPr lang="en-US" sz="2800" dirty="0" smtClean="0"/>
              <a:t>, </a:t>
            </a:r>
            <a:r>
              <a:rPr lang="en-US" sz="2800" dirty="0" err="1" smtClean="0"/>
              <a:t>lỗi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,…)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458200" cy="5334000"/>
          </a:xfrm>
        </p:spPr>
        <p:txBody>
          <a:bodyPr/>
          <a:lstStyle/>
          <a:p>
            <a:pPr marL="400050" lvl="1" indent="0">
              <a:buNone/>
            </a:pPr>
            <a:r>
              <a:rPr lang="en-US" dirty="0" err="1" smtClean="0"/>
              <a:t>Viết</a:t>
            </a:r>
            <a:r>
              <a:rPr lang="en-US" dirty="0" smtClean="0"/>
              <a:t> </a:t>
            </a:r>
            <a:r>
              <a:rPr lang="en-US" dirty="0" err="1" smtClean="0"/>
              <a:t>câu</a:t>
            </a:r>
            <a:r>
              <a:rPr lang="en-US" dirty="0" smtClean="0"/>
              <a:t> </a:t>
            </a:r>
            <a:r>
              <a:rPr lang="en-US" dirty="0" err="1" smtClean="0"/>
              <a:t>chủ</a:t>
            </a:r>
            <a:r>
              <a:rPr lang="en-US" dirty="0" smtClean="0"/>
              <a:t> </a:t>
            </a:r>
            <a:r>
              <a:rPr lang="en-US" dirty="0" err="1" smtClean="0"/>
              <a:t>đề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email:</a:t>
            </a:r>
          </a:p>
          <a:p>
            <a:pPr marL="400050" lvl="1" indent="0">
              <a:buNone/>
            </a:pPr>
            <a:r>
              <a:rPr lang="en-US" dirty="0" smtClean="0"/>
              <a:t>Subject</a:t>
            </a:r>
          </a:p>
          <a:p>
            <a:pPr marL="400050" lvl="1" indent="0">
              <a:buNone/>
            </a:pPr>
            <a:r>
              <a:rPr lang="en-US" dirty="0" smtClean="0"/>
              <a:t>-------------------------------------------------------------</a:t>
            </a:r>
          </a:p>
          <a:p>
            <a:pPr marL="400050" lvl="1" indent="0">
              <a:buNone/>
            </a:pPr>
            <a:r>
              <a:rPr lang="en-US" sz="2600" dirty="0" smtClean="0"/>
              <a:t>Hello Mary,</a:t>
            </a:r>
          </a:p>
          <a:p>
            <a:pPr marL="400050" lvl="1" indent="0">
              <a:buNone/>
            </a:pPr>
            <a:r>
              <a:rPr lang="en-US" sz="2600" dirty="0" smtClean="0"/>
              <a:t>Thank you for your visit to our factory last Tuesday with new order range, and I now have the agreement of my Top Manager to go ahead with the contract as attachment in Word file. Please acknowledge receipt of this email and give us delivery.</a:t>
            </a:r>
          </a:p>
          <a:p>
            <a:pPr marL="400050" lvl="1" indent="0">
              <a:buNone/>
            </a:pPr>
            <a:r>
              <a:rPr lang="en-US" sz="2600" dirty="0" smtClean="0"/>
              <a:t>Respectfully,</a:t>
            </a:r>
          </a:p>
          <a:p>
            <a:pPr marL="400050" lvl="1" indent="0">
              <a:buNone/>
            </a:pPr>
            <a:r>
              <a:rPr lang="en-US" sz="2600" dirty="0" smtClean="0"/>
              <a:t>Tony</a:t>
            </a:r>
          </a:p>
          <a:p>
            <a:pPr marL="400050" lvl="1" indent="0">
              <a:buNone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6428</TotalTime>
  <Words>2070</Words>
  <Application>Microsoft Office PowerPoint</Application>
  <PresentationFormat>On-screen Show (4:3)</PresentationFormat>
  <Paragraphs>179</Paragraphs>
  <Slides>34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871TGp_picture_light_ani</vt:lpstr>
      <vt:lpstr>PowerPoint Presentation</vt:lpstr>
      <vt:lpstr>KIỂM TRA BÀI CŨ</vt:lpstr>
      <vt:lpstr>GV: PHẠM THỊ THANH THÚY</vt:lpstr>
      <vt:lpstr>MỤC TIÊU</vt:lpstr>
      <vt:lpstr>NỘI DUNG</vt:lpstr>
      <vt:lpstr>1. VĂN PHONG THƯ ĐIỆN TỬ TRONG DOANH NGHIỆP  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2. CÁC LƯU Ý KHI VIẾT THƯ ĐIỆN TỬ TRONG DOANH NGHIỆP</vt:lpstr>
      <vt:lpstr>PowerPoint Presentation</vt:lpstr>
      <vt:lpstr>PowerPoint Presentation</vt:lpstr>
      <vt:lpstr>3. CÁCH TRÌNH BÀY THƯ ĐIỆN TỬ</vt:lpstr>
      <vt:lpstr>3. CÁCH TRÌNH BÀY THƯ ĐIỆN TỬ</vt:lpstr>
      <vt:lpstr>3. CÁCH TRÌNH BÀY THƯ ĐIỆN TỬ</vt:lpstr>
      <vt:lpstr>3. CÁCH TRÌNH BÀY THƯ ĐIỆN TỬ</vt:lpstr>
      <vt:lpstr>PowerPoint Presentation</vt:lpstr>
      <vt:lpstr>3. CÁCH TRÌNH BÀY THƯ ĐIỆN TỬ</vt:lpstr>
      <vt:lpstr>3. CÁCH TRÌNH BÀY THƯ ĐIỆN TỬ</vt:lpstr>
      <vt:lpstr>PowerPoint Presentation</vt:lpstr>
      <vt:lpstr>3. CÁCH TRÌNH BÀY THƯ ĐIỆN TỬ</vt:lpstr>
      <vt:lpstr>TỔNG KẾT BÀI</vt:lpstr>
      <vt:lpstr>Bài tập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330</cp:revision>
  <dcterms:created xsi:type="dcterms:W3CDTF">2013-12-02T23:45:18Z</dcterms:created>
  <dcterms:modified xsi:type="dcterms:W3CDTF">2020-07-06T13:13:59Z</dcterms:modified>
</cp:coreProperties>
</file>